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8" r:id="rId3"/>
    <p:sldId id="293" r:id="rId4"/>
    <p:sldId id="294" r:id="rId5"/>
    <p:sldId id="295" r:id="rId6"/>
    <p:sldId id="259" r:id="rId7"/>
    <p:sldId id="300" r:id="rId8"/>
    <p:sldId id="302" r:id="rId9"/>
    <p:sldId id="301" r:id="rId10"/>
    <p:sldId id="303" r:id="rId11"/>
    <p:sldId id="260" r:id="rId12"/>
    <p:sldId id="297" r:id="rId13"/>
    <p:sldId id="296" r:id="rId14"/>
    <p:sldId id="268" r:id="rId15"/>
    <p:sldId id="269" r:id="rId16"/>
    <p:sldId id="273" r:id="rId17"/>
    <p:sldId id="270" r:id="rId18"/>
    <p:sldId id="271" r:id="rId19"/>
    <p:sldId id="274" r:id="rId20"/>
    <p:sldId id="272" r:id="rId21"/>
    <p:sldId id="266" r:id="rId22"/>
    <p:sldId id="275" r:id="rId23"/>
    <p:sldId id="276" r:id="rId24"/>
    <p:sldId id="281" r:id="rId25"/>
    <p:sldId id="282" r:id="rId26"/>
    <p:sldId id="283" r:id="rId27"/>
    <p:sldId id="284" r:id="rId28"/>
    <p:sldId id="285" r:id="rId29"/>
    <p:sldId id="286" r:id="rId30"/>
    <p:sldId id="287" r:id="rId31"/>
    <p:sldId id="288" r:id="rId32"/>
    <p:sldId id="277" r:id="rId33"/>
    <p:sldId id="278" r:id="rId34"/>
    <p:sldId id="279" r:id="rId35"/>
    <p:sldId id="280" r:id="rId36"/>
    <p:sldId id="289" r:id="rId37"/>
    <p:sldId id="290" r:id="rId38"/>
    <p:sldId id="291" r:id="rId39"/>
    <p:sldId id="292" r:id="rId40"/>
    <p:sldId id="298"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3" autoAdjust="0"/>
    <p:restoredTop sz="69382" autoAdjust="0"/>
  </p:normalViewPr>
  <p:slideViewPr>
    <p:cSldViewPr snapToGrid="0" snapToObjects="1">
      <p:cViewPr varScale="1">
        <p:scale>
          <a:sx n="76" d="100"/>
          <a:sy n="76" d="100"/>
        </p:scale>
        <p:origin x="183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88894-55E5-4F3A-AEDA-A6B56AA9759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F5033F5-D760-4EE6-BD28-B2FCD77B2BCA}">
      <dgm:prSet phldrT="[Text]"/>
      <dgm:spPr/>
      <dgm:t>
        <a:bodyPr/>
        <a:lstStyle/>
        <a:p>
          <a:r>
            <a:rPr lang="en-US" dirty="0" smtClean="0"/>
            <a:t>ID</a:t>
          </a:r>
          <a:endParaRPr lang="en-US" dirty="0"/>
        </a:p>
      </dgm:t>
    </dgm:pt>
    <dgm:pt modelId="{4279786E-36E4-44C2-8FD9-EC95DE050EAA}" type="parTrans" cxnId="{30E79DEF-63AE-49C8-BEDF-A1BEBB728C27}">
      <dgm:prSet/>
      <dgm:spPr/>
      <dgm:t>
        <a:bodyPr/>
        <a:lstStyle/>
        <a:p>
          <a:endParaRPr lang="en-US"/>
        </a:p>
      </dgm:t>
    </dgm:pt>
    <dgm:pt modelId="{8275AE48-C5B8-407A-97DF-CCAEF1F7CBC5}" type="sibTrans" cxnId="{30E79DEF-63AE-49C8-BEDF-A1BEBB728C27}">
      <dgm:prSet/>
      <dgm:spPr/>
      <dgm:t>
        <a:bodyPr/>
        <a:lstStyle/>
        <a:p>
          <a:endParaRPr lang="en-US"/>
        </a:p>
      </dgm:t>
    </dgm:pt>
    <dgm:pt modelId="{226CCFD7-FDB1-46D1-93F2-770213C9B219}">
      <dgm:prSet phldrT="[Text]"/>
      <dgm:spPr/>
      <dgm:t>
        <a:bodyPr/>
        <a:lstStyle/>
        <a:p>
          <a:r>
            <a:rPr lang="en-US" dirty="0" smtClean="0"/>
            <a:t>Team</a:t>
          </a:r>
          <a:endParaRPr lang="en-US" dirty="0"/>
        </a:p>
      </dgm:t>
    </dgm:pt>
    <dgm:pt modelId="{3E80F91D-9671-43B3-9A2D-0F9C1E91F696}" type="parTrans" cxnId="{13EB4B94-2A9A-4567-BC01-DCE5DA254473}">
      <dgm:prSet/>
      <dgm:spPr/>
      <dgm:t>
        <a:bodyPr/>
        <a:lstStyle/>
        <a:p>
          <a:endParaRPr lang="en-US"/>
        </a:p>
      </dgm:t>
    </dgm:pt>
    <dgm:pt modelId="{D4FBF55D-B3FD-4E4F-AA27-9F6DE2BB8860}" type="sibTrans" cxnId="{13EB4B94-2A9A-4567-BC01-DCE5DA254473}">
      <dgm:prSet/>
      <dgm:spPr/>
      <dgm:t>
        <a:bodyPr/>
        <a:lstStyle/>
        <a:p>
          <a:endParaRPr lang="en-US"/>
        </a:p>
      </dgm:t>
    </dgm:pt>
    <dgm:pt modelId="{4251EE00-4D04-4F87-9423-9C143A59022D}">
      <dgm:prSet phldrT="[Text]"/>
      <dgm:spPr/>
      <dgm:t>
        <a:bodyPr/>
        <a:lstStyle/>
        <a:p>
          <a:r>
            <a:rPr lang="en-US" dirty="0" smtClean="0"/>
            <a:t>Boat</a:t>
          </a:r>
          <a:endParaRPr lang="en-US" dirty="0"/>
        </a:p>
      </dgm:t>
    </dgm:pt>
    <dgm:pt modelId="{29726AA1-EB65-46CD-97EE-7EF634329D4F}" type="parTrans" cxnId="{D99C7FC8-7CD7-4041-87A5-08E72AA7DCBB}">
      <dgm:prSet/>
      <dgm:spPr/>
      <dgm:t>
        <a:bodyPr/>
        <a:lstStyle/>
        <a:p>
          <a:endParaRPr lang="en-US"/>
        </a:p>
      </dgm:t>
    </dgm:pt>
    <dgm:pt modelId="{3572E4F9-C6E8-4C11-9247-B18698FB9AA2}" type="sibTrans" cxnId="{D99C7FC8-7CD7-4041-87A5-08E72AA7DCBB}">
      <dgm:prSet/>
      <dgm:spPr/>
      <dgm:t>
        <a:bodyPr/>
        <a:lstStyle/>
        <a:p>
          <a:endParaRPr lang="en-US"/>
        </a:p>
      </dgm:t>
    </dgm:pt>
    <dgm:pt modelId="{679E88F6-FFE3-4773-878F-BF8192107A9D}">
      <dgm:prSet phldrT="[Text]"/>
      <dgm:spPr/>
      <dgm:t>
        <a:bodyPr/>
        <a:lstStyle/>
        <a:p>
          <a:r>
            <a:rPr lang="en-US" dirty="0" smtClean="0"/>
            <a:t>Location	</a:t>
          </a:r>
          <a:endParaRPr lang="en-US" dirty="0"/>
        </a:p>
      </dgm:t>
    </dgm:pt>
    <dgm:pt modelId="{CAE5C1FC-0391-4AF9-A036-2584801133EE}" type="parTrans" cxnId="{810E9B83-5E0E-4FF1-B40F-C923B6956C5D}">
      <dgm:prSet/>
      <dgm:spPr/>
      <dgm:t>
        <a:bodyPr/>
        <a:lstStyle/>
        <a:p>
          <a:endParaRPr lang="en-US"/>
        </a:p>
      </dgm:t>
    </dgm:pt>
    <dgm:pt modelId="{029F11F8-CEEC-4095-9909-B6BFA324D8D9}" type="sibTrans" cxnId="{810E9B83-5E0E-4FF1-B40F-C923B6956C5D}">
      <dgm:prSet/>
      <dgm:spPr/>
      <dgm:t>
        <a:bodyPr/>
        <a:lstStyle/>
        <a:p>
          <a:endParaRPr lang="en-US"/>
        </a:p>
      </dgm:t>
    </dgm:pt>
    <dgm:pt modelId="{A5684454-FF9D-480B-9639-424B0A6B8540}">
      <dgm:prSet phldrT="[Text]"/>
      <dgm:spPr/>
      <dgm:t>
        <a:bodyPr/>
        <a:lstStyle/>
        <a:p>
          <a:r>
            <a:rPr lang="en-US" dirty="0" smtClean="0"/>
            <a:t>Station</a:t>
          </a:r>
          <a:endParaRPr lang="en-US" dirty="0"/>
        </a:p>
      </dgm:t>
    </dgm:pt>
    <dgm:pt modelId="{2FCE34F2-4DF1-4C86-9158-BD7F32C0751B}" type="parTrans" cxnId="{B0EF5EC3-E125-4B5D-949A-D97B69069794}">
      <dgm:prSet/>
      <dgm:spPr/>
      <dgm:t>
        <a:bodyPr/>
        <a:lstStyle/>
        <a:p>
          <a:endParaRPr lang="en-US"/>
        </a:p>
      </dgm:t>
    </dgm:pt>
    <dgm:pt modelId="{80CED381-1EFD-47B3-AEC7-9CA91BFEB74E}" type="sibTrans" cxnId="{B0EF5EC3-E125-4B5D-949A-D97B69069794}">
      <dgm:prSet/>
      <dgm:spPr/>
      <dgm:t>
        <a:bodyPr/>
        <a:lstStyle/>
        <a:p>
          <a:endParaRPr lang="en-US"/>
        </a:p>
      </dgm:t>
    </dgm:pt>
    <dgm:pt modelId="{1551A3CE-015B-42FF-A437-819B1D5E5CF1}">
      <dgm:prSet phldrT="[Text]"/>
      <dgm:spPr/>
      <dgm:t>
        <a:bodyPr/>
        <a:lstStyle/>
        <a:p>
          <a:r>
            <a:rPr lang="en-US" dirty="0" err="1" smtClean="0"/>
            <a:t>Lat</a:t>
          </a:r>
          <a:r>
            <a:rPr lang="en-US" dirty="0" smtClean="0"/>
            <a:t>/Long</a:t>
          </a:r>
          <a:endParaRPr lang="en-US" dirty="0"/>
        </a:p>
      </dgm:t>
    </dgm:pt>
    <dgm:pt modelId="{1BE3652C-98EE-4D2B-AE6A-ABE768A49043}" type="parTrans" cxnId="{7F2E9A3E-1FAB-4A71-89BB-24D20E88A061}">
      <dgm:prSet/>
      <dgm:spPr/>
      <dgm:t>
        <a:bodyPr/>
        <a:lstStyle/>
        <a:p>
          <a:endParaRPr lang="en-US"/>
        </a:p>
      </dgm:t>
    </dgm:pt>
    <dgm:pt modelId="{9F520C1A-9F1D-47DA-9884-514DE9A7021B}" type="sibTrans" cxnId="{7F2E9A3E-1FAB-4A71-89BB-24D20E88A061}">
      <dgm:prSet/>
      <dgm:spPr/>
      <dgm:t>
        <a:bodyPr/>
        <a:lstStyle/>
        <a:p>
          <a:endParaRPr lang="en-US"/>
        </a:p>
      </dgm:t>
    </dgm:pt>
    <dgm:pt modelId="{A70B90C5-951E-41F2-9C44-0091C106C1EF}">
      <dgm:prSet phldrT="[Text]"/>
      <dgm:spPr/>
      <dgm:t>
        <a:bodyPr/>
        <a:lstStyle/>
        <a:p>
          <a:r>
            <a:rPr lang="en-US" dirty="0" smtClean="0"/>
            <a:t>Weather</a:t>
          </a:r>
          <a:endParaRPr lang="en-US" dirty="0"/>
        </a:p>
      </dgm:t>
    </dgm:pt>
    <dgm:pt modelId="{CD4FC8CF-7856-49CC-BBE6-A0078A716C0C}" type="parTrans" cxnId="{68A06961-D9E9-478C-A43B-F58FDAAA7C67}">
      <dgm:prSet/>
      <dgm:spPr/>
      <dgm:t>
        <a:bodyPr/>
        <a:lstStyle/>
        <a:p>
          <a:endParaRPr lang="en-US"/>
        </a:p>
      </dgm:t>
    </dgm:pt>
    <dgm:pt modelId="{86500372-8153-44CD-B38D-ADDCCA6345C5}" type="sibTrans" cxnId="{68A06961-D9E9-478C-A43B-F58FDAAA7C67}">
      <dgm:prSet/>
      <dgm:spPr/>
      <dgm:t>
        <a:bodyPr/>
        <a:lstStyle/>
        <a:p>
          <a:endParaRPr lang="en-US"/>
        </a:p>
      </dgm:t>
    </dgm:pt>
    <dgm:pt modelId="{160EF793-A6F4-4F64-B4D7-E1538BF9E832}">
      <dgm:prSet phldrT="[Text]"/>
      <dgm:spPr/>
      <dgm:t>
        <a:bodyPr/>
        <a:lstStyle/>
        <a:p>
          <a:r>
            <a:rPr lang="en-US" dirty="0" smtClean="0"/>
            <a:t>Wind</a:t>
          </a:r>
          <a:endParaRPr lang="en-US" dirty="0"/>
        </a:p>
      </dgm:t>
    </dgm:pt>
    <dgm:pt modelId="{0B13D39F-AAEB-4B54-80C8-D61FD78BF70C}" type="parTrans" cxnId="{23A8BAE1-576A-4DE2-9468-8D14AF01C66A}">
      <dgm:prSet/>
      <dgm:spPr/>
      <dgm:t>
        <a:bodyPr/>
        <a:lstStyle/>
        <a:p>
          <a:endParaRPr lang="en-US"/>
        </a:p>
      </dgm:t>
    </dgm:pt>
    <dgm:pt modelId="{CEF48AD0-0D8A-480E-93DA-AD1D438A5E47}" type="sibTrans" cxnId="{23A8BAE1-576A-4DE2-9468-8D14AF01C66A}">
      <dgm:prSet/>
      <dgm:spPr/>
      <dgm:t>
        <a:bodyPr/>
        <a:lstStyle/>
        <a:p>
          <a:endParaRPr lang="en-US"/>
        </a:p>
      </dgm:t>
    </dgm:pt>
    <dgm:pt modelId="{15C1E0B6-CF46-4259-9E04-949175599135}">
      <dgm:prSet phldrT="[Text]"/>
      <dgm:spPr/>
      <dgm:t>
        <a:bodyPr/>
        <a:lstStyle/>
        <a:p>
          <a:r>
            <a:rPr lang="en-US" dirty="0" smtClean="0"/>
            <a:t>Sea State</a:t>
          </a:r>
          <a:endParaRPr lang="en-US" dirty="0"/>
        </a:p>
      </dgm:t>
    </dgm:pt>
    <dgm:pt modelId="{8409E677-9A84-4A17-8D22-CE62A240CD33}" type="parTrans" cxnId="{B08BC387-2603-4C5A-ACE8-F9317CD85FC7}">
      <dgm:prSet/>
      <dgm:spPr/>
      <dgm:t>
        <a:bodyPr/>
        <a:lstStyle/>
        <a:p>
          <a:endParaRPr lang="en-US"/>
        </a:p>
      </dgm:t>
    </dgm:pt>
    <dgm:pt modelId="{4F7B8BF7-F876-4D9D-A110-AB263739D3CB}" type="sibTrans" cxnId="{B08BC387-2603-4C5A-ACE8-F9317CD85FC7}">
      <dgm:prSet/>
      <dgm:spPr/>
      <dgm:t>
        <a:bodyPr/>
        <a:lstStyle/>
        <a:p>
          <a:endParaRPr lang="en-US"/>
        </a:p>
      </dgm:t>
    </dgm:pt>
    <dgm:pt modelId="{F5276D2A-F5D3-42A1-ABA9-535E986B0B72}">
      <dgm:prSet phldrT="[Text]"/>
      <dgm:spPr/>
      <dgm:t>
        <a:bodyPr/>
        <a:lstStyle/>
        <a:p>
          <a:r>
            <a:rPr lang="en-US" dirty="0" err="1" smtClean="0"/>
            <a:t>Etc</a:t>
          </a:r>
          <a:endParaRPr lang="en-US" dirty="0"/>
        </a:p>
      </dgm:t>
    </dgm:pt>
    <dgm:pt modelId="{06F61A3A-00F5-4B70-BEF1-B801B95FEF31}" type="parTrans" cxnId="{12101D9A-4AA8-402F-AEF5-9CD72B288A77}">
      <dgm:prSet/>
      <dgm:spPr/>
      <dgm:t>
        <a:bodyPr/>
        <a:lstStyle/>
        <a:p>
          <a:endParaRPr lang="en-US"/>
        </a:p>
      </dgm:t>
    </dgm:pt>
    <dgm:pt modelId="{A8A9394B-0BA3-4A62-A706-9369E5708EA3}" type="sibTrans" cxnId="{12101D9A-4AA8-402F-AEF5-9CD72B288A77}">
      <dgm:prSet/>
      <dgm:spPr/>
      <dgm:t>
        <a:bodyPr/>
        <a:lstStyle/>
        <a:p>
          <a:endParaRPr lang="en-US"/>
        </a:p>
      </dgm:t>
    </dgm:pt>
    <dgm:pt modelId="{707BA5A3-7CB7-44DF-8132-1E474AA023BE}">
      <dgm:prSet phldrT="[Text]"/>
      <dgm:spPr/>
      <dgm:t>
        <a:bodyPr/>
        <a:lstStyle/>
        <a:p>
          <a:r>
            <a:rPr lang="en-US" dirty="0" err="1" smtClean="0"/>
            <a:t>Etc</a:t>
          </a:r>
          <a:endParaRPr lang="en-US" dirty="0"/>
        </a:p>
      </dgm:t>
    </dgm:pt>
    <dgm:pt modelId="{D10F21BB-7010-49FB-8815-2564A4673979}" type="parTrans" cxnId="{F84DD04E-81A9-4EB7-86C0-8D2F0270672F}">
      <dgm:prSet/>
      <dgm:spPr/>
      <dgm:t>
        <a:bodyPr/>
        <a:lstStyle/>
        <a:p>
          <a:endParaRPr lang="en-US"/>
        </a:p>
      </dgm:t>
    </dgm:pt>
    <dgm:pt modelId="{0949BF27-6F07-4941-BD23-BFDE62C4AFB6}" type="sibTrans" cxnId="{F84DD04E-81A9-4EB7-86C0-8D2F0270672F}">
      <dgm:prSet/>
      <dgm:spPr/>
      <dgm:t>
        <a:bodyPr/>
        <a:lstStyle/>
        <a:p>
          <a:endParaRPr lang="en-US"/>
        </a:p>
      </dgm:t>
    </dgm:pt>
    <dgm:pt modelId="{DE8CCDC1-4AB0-4808-A264-98ACDE876AAF}">
      <dgm:prSet phldrT="[Text]"/>
      <dgm:spPr/>
      <dgm:t>
        <a:bodyPr/>
        <a:lstStyle/>
        <a:p>
          <a:r>
            <a:rPr lang="en-US" dirty="0" err="1" smtClean="0"/>
            <a:t>Etc</a:t>
          </a:r>
          <a:endParaRPr lang="en-US" dirty="0"/>
        </a:p>
      </dgm:t>
    </dgm:pt>
    <dgm:pt modelId="{75CED0A1-6EBE-4F52-9F35-137207D9A022}" type="parTrans" cxnId="{6E3DD719-167A-473F-933B-F1164B4ABF09}">
      <dgm:prSet/>
      <dgm:spPr/>
      <dgm:t>
        <a:bodyPr/>
        <a:lstStyle/>
        <a:p>
          <a:endParaRPr lang="en-US"/>
        </a:p>
      </dgm:t>
    </dgm:pt>
    <dgm:pt modelId="{94DA0B22-8D56-401D-A372-988D271A362F}" type="sibTrans" cxnId="{6E3DD719-167A-473F-933B-F1164B4ABF09}">
      <dgm:prSet/>
      <dgm:spPr/>
      <dgm:t>
        <a:bodyPr/>
        <a:lstStyle/>
        <a:p>
          <a:endParaRPr lang="en-US"/>
        </a:p>
      </dgm:t>
    </dgm:pt>
    <dgm:pt modelId="{B25692DB-381E-46CA-8ACA-4208373D1ADA}" type="pres">
      <dgm:prSet presAssocID="{C0388894-55E5-4F3A-AEDA-A6B56AA97596}" presName="theList" presStyleCnt="0">
        <dgm:presLayoutVars>
          <dgm:dir/>
          <dgm:animLvl val="lvl"/>
          <dgm:resizeHandles val="exact"/>
        </dgm:presLayoutVars>
      </dgm:prSet>
      <dgm:spPr/>
      <dgm:t>
        <a:bodyPr/>
        <a:lstStyle/>
        <a:p>
          <a:endParaRPr lang="en-US"/>
        </a:p>
      </dgm:t>
    </dgm:pt>
    <dgm:pt modelId="{75A3B6CE-44BE-4B82-90FF-7B36E0025288}" type="pres">
      <dgm:prSet presAssocID="{9F5033F5-D760-4EE6-BD28-B2FCD77B2BCA}" presName="compNode" presStyleCnt="0"/>
      <dgm:spPr/>
    </dgm:pt>
    <dgm:pt modelId="{D0A580F1-B660-4653-A575-7C5A0E2DDCF8}" type="pres">
      <dgm:prSet presAssocID="{9F5033F5-D760-4EE6-BD28-B2FCD77B2BCA}" presName="noGeometry" presStyleCnt="0"/>
      <dgm:spPr/>
    </dgm:pt>
    <dgm:pt modelId="{81B0444F-97AE-4552-8B47-253AA93A8F57}" type="pres">
      <dgm:prSet presAssocID="{9F5033F5-D760-4EE6-BD28-B2FCD77B2BCA}" presName="childTextVisible" presStyleLbl="bgAccFollowNode1" presStyleIdx="0" presStyleCnt="3">
        <dgm:presLayoutVars>
          <dgm:bulletEnabled val="1"/>
        </dgm:presLayoutVars>
      </dgm:prSet>
      <dgm:spPr/>
      <dgm:t>
        <a:bodyPr/>
        <a:lstStyle/>
        <a:p>
          <a:endParaRPr lang="en-US"/>
        </a:p>
      </dgm:t>
    </dgm:pt>
    <dgm:pt modelId="{C18DCE42-7368-4762-9427-AC46A25FF083}" type="pres">
      <dgm:prSet presAssocID="{9F5033F5-D760-4EE6-BD28-B2FCD77B2BCA}" presName="childTextHidden" presStyleLbl="bgAccFollowNode1" presStyleIdx="0" presStyleCnt="3"/>
      <dgm:spPr/>
      <dgm:t>
        <a:bodyPr/>
        <a:lstStyle/>
        <a:p>
          <a:endParaRPr lang="en-US"/>
        </a:p>
      </dgm:t>
    </dgm:pt>
    <dgm:pt modelId="{011874C1-83BD-464E-934A-52866F882E97}" type="pres">
      <dgm:prSet presAssocID="{9F5033F5-D760-4EE6-BD28-B2FCD77B2BCA}" presName="parentText" presStyleLbl="node1" presStyleIdx="0" presStyleCnt="3">
        <dgm:presLayoutVars>
          <dgm:chMax val="1"/>
          <dgm:bulletEnabled val="1"/>
        </dgm:presLayoutVars>
      </dgm:prSet>
      <dgm:spPr/>
      <dgm:t>
        <a:bodyPr/>
        <a:lstStyle/>
        <a:p>
          <a:endParaRPr lang="en-US"/>
        </a:p>
      </dgm:t>
    </dgm:pt>
    <dgm:pt modelId="{BB5639AE-D60E-456F-AEB0-9D932A2966AE}" type="pres">
      <dgm:prSet presAssocID="{9F5033F5-D760-4EE6-BD28-B2FCD77B2BCA}" presName="aSpace" presStyleCnt="0"/>
      <dgm:spPr/>
    </dgm:pt>
    <dgm:pt modelId="{AF7CFEF8-1202-4061-8442-F12C84DC216C}" type="pres">
      <dgm:prSet presAssocID="{679E88F6-FFE3-4773-878F-BF8192107A9D}" presName="compNode" presStyleCnt="0"/>
      <dgm:spPr/>
    </dgm:pt>
    <dgm:pt modelId="{A74190CB-9D83-4DE2-929C-426905899E01}" type="pres">
      <dgm:prSet presAssocID="{679E88F6-FFE3-4773-878F-BF8192107A9D}" presName="noGeometry" presStyleCnt="0"/>
      <dgm:spPr/>
    </dgm:pt>
    <dgm:pt modelId="{91102C9F-2C2E-4E8B-A300-D76831CE3CA7}" type="pres">
      <dgm:prSet presAssocID="{679E88F6-FFE3-4773-878F-BF8192107A9D}" presName="childTextVisible" presStyleLbl="bgAccFollowNode1" presStyleIdx="1" presStyleCnt="3">
        <dgm:presLayoutVars>
          <dgm:bulletEnabled val="1"/>
        </dgm:presLayoutVars>
      </dgm:prSet>
      <dgm:spPr/>
      <dgm:t>
        <a:bodyPr/>
        <a:lstStyle/>
        <a:p>
          <a:endParaRPr lang="en-US"/>
        </a:p>
      </dgm:t>
    </dgm:pt>
    <dgm:pt modelId="{F2A3CEAD-FD60-4E69-8336-2F44D035DFEA}" type="pres">
      <dgm:prSet presAssocID="{679E88F6-FFE3-4773-878F-BF8192107A9D}" presName="childTextHidden" presStyleLbl="bgAccFollowNode1" presStyleIdx="1" presStyleCnt="3"/>
      <dgm:spPr/>
      <dgm:t>
        <a:bodyPr/>
        <a:lstStyle/>
        <a:p>
          <a:endParaRPr lang="en-US"/>
        </a:p>
      </dgm:t>
    </dgm:pt>
    <dgm:pt modelId="{9901310E-1321-4177-84C5-1EFD4EB09162}" type="pres">
      <dgm:prSet presAssocID="{679E88F6-FFE3-4773-878F-BF8192107A9D}" presName="parentText" presStyleLbl="node1" presStyleIdx="1" presStyleCnt="3">
        <dgm:presLayoutVars>
          <dgm:chMax val="1"/>
          <dgm:bulletEnabled val="1"/>
        </dgm:presLayoutVars>
      </dgm:prSet>
      <dgm:spPr/>
      <dgm:t>
        <a:bodyPr/>
        <a:lstStyle/>
        <a:p>
          <a:endParaRPr lang="en-US"/>
        </a:p>
      </dgm:t>
    </dgm:pt>
    <dgm:pt modelId="{404BFBC3-E990-429A-9805-C822CDCC84E4}" type="pres">
      <dgm:prSet presAssocID="{679E88F6-FFE3-4773-878F-BF8192107A9D}" presName="aSpace" presStyleCnt="0"/>
      <dgm:spPr/>
    </dgm:pt>
    <dgm:pt modelId="{A9076D8E-593C-4107-976C-7D11EFFA8730}" type="pres">
      <dgm:prSet presAssocID="{A70B90C5-951E-41F2-9C44-0091C106C1EF}" presName="compNode" presStyleCnt="0"/>
      <dgm:spPr/>
    </dgm:pt>
    <dgm:pt modelId="{4CE61031-F7B9-4802-939B-331B621EE54A}" type="pres">
      <dgm:prSet presAssocID="{A70B90C5-951E-41F2-9C44-0091C106C1EF}" presName="noGeometry" presStyleCnt="0"/>
      <dgm:spPr/>
    </dgm:pt>
    <dgm:pt modelId="{E4CDCFA9-1A5D-44DD-A2C4-0E4BE966BE46}" type="pres">
      <dgm:prSet presAssocID="{A70B90C5-951E-41F2-9C44-0091C106C1EF}" presName="childTextVisible" presStyleLbl="bgAccFollowNode1" presStyleIdx="2" presStyleCnt="3">
        <dgm:presLayoutVars>
          <dgm:bulletEnabled val="1"/>
        </dgm:presLayoutVars>
      </dgm:prSet>
      <dgm:spPr/>
      <dgm:t>
        <a:bodyPr/>
        <a:lstStyle/>
        <a:p>
          <a:endParaRPr lang="en-US"/>
        </a:p>
      </dgm:t>
    </dgm:pt>
    <dgm:pt modelId="{937A52E6-A9B8-4808-8238-C6FE7505FE33}" type="pres">
      <dgm:prSet presAssocID="{A70B90C5-951E-41F2-9C44-0091C106C1EF}" presName="childTextHidden" presStyleLbl="bgAccFollowNode1" presStyleIdx="2" presStyleCnt="3"/>
      <dgm:spPr/>
      <dgm:t>
        <a:bodyPr/>
        <a:lstStyle/>
        <a:p>
          <a:endParaRPr lang="en-US"/>
        </a:p>
      </dgm:t>
    </dgm:pt>
    <dgm:pt modelId="{02373F69-3CF3-4B74-BAC1-C041B63E0340}" type="pres">
      <dgm:prSet presAssocID="{A70B90C5-951E-41F2-9C44-0091C106C1EF}" presName="parentText" presStyleLbl="node1" presStyleIdx="2" presStyleCnt="3">
        <dgm:presLayoutVars>
          <dgm:chMax val="1"/>
          <dgm:bulletEnabled val="1"/>
        </dgm:presLayoutVars>
      </dgm:prSet>
      <dgm:spPr/>
      <dgm:t>
        <a:bodyPr/>
        <a:lstStyle/>
        <a:p>
          <a:endParaRPr lang="en-US"/>
        </a:p>
      </dgm:t>
    </dgm:pt>
  </dgm:ptLst>
  <dgm:cxnLst>
    <dgm:cxn modelId="{DEC2CE31-1E8A-425A-B0D3-CFA0F824F07B}" type="presOf" srcId="{A5684454-FF9D-480B-9639-424B0A6B8540}" destId="{91102C9F-2C2E-4E8B-A300-D76831CE3CA7}" srcOrd="0" destOrd="0" presId="urn:microsoft.com/office/officeart/2005/8/layout/hProcess6"/>
    <dgm:cxn modelId="{6E3DD719-167A-473F-933B-F1164B4ABF09}" srcId="{A70B90C5-951E-41F2-9C44-0091C106C1EF}" destId="{DE8CCDC1-4AB0-4808-A264-98ACDE876AAF}" srcOrd="2" destOrd="0" parTransId="{75CED0A1-6EBE-4F52-9F35-137207D9A022}" sibTransId="{94DA0B22-8D56-401D-A372-988D271A362F}"/>
    <dgm:cxn modelId="{12101D9A-4AA8-402F-AEF5-9CD72B288A77}" srcId="{9F5033F5-D760-4EE6-BD28-B2FCD77B2BCA}" destId="{F5276D2A-F5D3-42A1-ABA9-535E986B0B72}" srcOrd="2" destOrd="0" parTransId="{06F61A3A-00F5-4B70-BEF1-B801B95FEF31}" sibTransId="{A8A9394B-0BA3-4A62-A706-9369E5708EA3}"/>
    <dgm:cxn modelId="{BB20384E-DA58-4275-82DC-50E82D91EBD5}" type="presOf" srcId="{15C1E0B6-CF46-4259-9E04-949175599135}" destId="{E4CDCFA9-1A5D-44DD-A2C4-0E4BE966BE46}" srcOrd="0" destOrd="1" presId="urn:microsoft.com/office/officeart/2005/8/layout/hProcess6"/>
    <dgm:cxn modelId="{E16602C9-7498-4025-BFFF-5DBD8CB8A7EA}" type="presOf" srcId="{F5276D2A-F5D3-42A1-ABA9-535E986B0B72}" destId="{C18DCE42-7368-4762-9427-AC46A25FF083}" srcOrd="1" destOrd="2" presId="urn:microsoft.com/office/officeart/2005/8/layout/hProcess6"/>
    <dgm:cxn modelId="{C4DF8F0B-907D-40DE-A5A5-A58B38B97E00}" type="presOf" srcId="{1551A3CE-015B-42FF-A437-819B1D5E5CF1}" destId="{F2A3CEAD-FD60-4E69-8336-2F44D035DFEA}" srcOrd="1" destOrd="1" presId="urn:microsoft.com/office/officeart/2005/8/layout/hProcess6"/>
    <dgm:cxn modelId="{6FF156EF-133E-48E3-A9AB-3A25BD046D7C}" type="presOf" srcId="{A70B90C5-951E-41F2-9C44-0091C106C1EF}" destId="{02373F69-3CF3-4B74-BAC1-C041B63E0340}" srcOrd="0" destOrd="0" presId="urn:microsoft.com/office/officeart/2005/8/layout/hProcess6"/>
    <dgm:cxn modelId="{AE2E8C66-3E4B-4867-81F4-C33220BDA187}" type="presOf" srcId="{A5684454-FF9D-480B-9639-424B0A6B8540}" destId="{F2A3CEAD-FD60-4E69-8336-2F44D035DFEA}" srcOrd="1" destOrd="0" presId="urn:microsoft.com/office/officeart/2005/8/layout/hProcess6"/>
    <dgm:cxn modelId="{9AE0170D-2B1A-4C6C-86BF-36E91FCCED04}" type="presOf" srcId="{F5276D2A-F5D3-42A1-ABA9-535E986B0B72}" destId="{81B0444F-97AE-4552-8B47-253AA93A8F57}" srcOrd="0" destOrd="2" presId="urn:microsoft.com/office/officeart/2005/8/layout/hProcess6"/>
    <dgm:cxn modelId="{83C1D43B-706D-4EB0-A0DF-4BD0397AA83E}" type="presOf" srcId="{DE8CCDC1-4AB0-4808-A264-98ACDE876AAF}" destId="{937A52E6-A9B8-4808-8238-C6FE7505FE33}" srcOrd="1" destOrd="2" presId="urn:microsoft.com/office/officeart/2005/8/layout/hProcess6"/>
    <dgm:cxn modelId="{1D354DCA-CC55-4F8C-A4F2-358D90D78275}" type="presOf" srcId="{679E88F6-FFE3-4773-878F-BF8192107A9D}" destId="{9901310E-1321-4177-84C5-1EFD4EB09162}" srcOrd="0" destOrd="0" presId="urn:microsoft.com/office/officeart/2005/8/layout/hProcess6"/>
    <dgm:cxn modelId="{73BFBB51-50D3-450D-87B8-774AF0CA4EE5}" type="presOf" srcId="{160EF793-A6F4-4F64-B4D7-E1538BF9E832}" destId="{937A52E6-A9B8-4808-8238-C6FE7505FE33}" srcOrd="1" destOrd="0" presId="urn:microsoft.com/office/officeart/2005/8/layout/hProcess6"/>
    <dgm:cxn modelId="{30E79DEF-63AE-49C8-BEDF-A1BEBB728C27}" srcId="{C0388894-55E5-4F3A-AEDA-A6B56AA97596}" destId="{9F5033F5-D760-4EE6-BD28-B2FCD77B2BCA}" srcOrd="0" destOrd="0" parTransId="{4279786E-36E4-44C2-8FD9-EC95DE050EAA}" sibTransId="{8275AE48-C5B8-407A-97DF-CCAEF1F7CBC5}"/>
    <dgm:cxn modelId="{86545C7A-91FE-4FC4-BD43-5434A9F2B6D5}" type="presOf" srcId="{4251EE00-4D04-4F87-9423-9C143A59022D}" destId="{81B0444F-97AE-4552-8B47-253AA93A8F57}" srcOrd="0" destOrd="1" presId="urn:microsoft.com/office/officeart/2005/8/layout/hProcess6"/>
    <dgm:cxn modelId="{32941C1F-98D9-4600-8137-1CEC8C226D4B}" type="presOf" srcId="{1551A3CE-015B-42FF-A437-819B1D5E5CF1}" destId="{91102C9F-2C2E-4E8B-A300-D76831CE3CA7}" srcOrd="0" destOrd="1" presId="urn:microsoft.com/office/officeart/2005/8/layout/hProcess6"/>
    <dgm:cxn modelId="{5F2D8068-5A6F-4C40-A30C-DF8A53899F40}" type="presOf" srcId="{4251EE00-4D04-4F87-9423-9C143A59022D}" destId="{C18DCE42-7368-4762-9427-AC46A25FF083}" srcOrd="1" destOrd="1" presId="urn:microsoft.com/office/officeart/2005/8/layout/hProcess6"/>
    <dgm:cxn modelId="{23A8BAE1-576A-4DE2-9468-8D14AF01C66A}" srcId="{A70B90C5-951E-41F2-9C44-0091C106C1EF}" destId="{160EF793-A6F4-4F64-B4D7-E1538BF9E832}" srcOrd="0" destOrd="0" parTransId="{0B13D39F-AAEB-4B54-80C8-D61FD78BF70C}" sibTransId="{CEF48AD0-0D8A-480E-93DA-AD1D438A5E47}"/>
    <dgm:cxn modelId="{B0EF5EC3-E125-4B5D-949A-D97B69069794}" srcId="{679E88F6-FFE3-4773-878F-BF8192107A9D}" destId="{A5684454-FF9D-480B-9639-424B0A6B8540}" srcOrd="0" destOrd="0" parTransId="{2FCE34F2-4DF1-4C86-9158-BD7F32C0751B}" sibTransId="{80CED381-1EFD-47B3-AEC7-9CA91BFEB74E}"/>
    <dgm:cxn modelId="{D99C7FC8-7CD7-4041-87A5-08E72AA7DCBB}" srcId="{9F5033F5-D760-4EE6-BD28-B2FCD77B2BCA}" destId="{4251EE00-4D04-4F87-9423-9C143A59022D}" srcOrd="1" destOrd="0" parTransId="{29726AA1-EB65-46CD-97EE-7EF634329D4F}" sibTransId="{3572E4F9-C6E8-4C11-9247-B18698FB9AA2}"/>
    <dgm:cxn modelId="{B08BC387-2603-4C5A-ACE8-F9317CD85FC7}" srcId="{A70B90C5-951E-41F2-9C44-0091C106C1EF}" destId="{15C1E0B6-CF46-4259-9E04-949175599135}" srcOrd="1" destOrd="0" parTransId="{8409E677-9A84-4A17-8D22-CE62A240CD33}" sibTransId="{4F7B8BF7-F876-4D9D-A110-AB263739D3CB}"/>
    <dgm:cxn modelId="{68A06961-D9E9-478C-A43B-F58FDAAA7C67}" srcId="{C0388894-55E5-4F3A-AEDA-A6B56AA97596}" destId="{A70B90C5-951E-41F2-9C44-0091C106C1EF}" srcOrd="2" destOrd="0" parTransId="{CD4FC8CF-7856-49CC-BBE6-A0078A716C0C}" sibTransId="{86500372-8153-44CD-B38D-ADDCCA6345C5}"/>
    <dgm:cxn modelId="{810E9B83-5E0E-4FF1-B40F-C923B6956C5D}" srcId="{C0388894-55E5-4F3A-AEDA-A6B56AA97596}" destId="{679E88F6-FFE3-4773-878F-BF8192107A9D}" srcOrd="1" destOrd="0" parTransId="{CAE5C1FC-0391-4AF9-A036-2584801133EE}" sibTransId="{029F11F8-CEEC-4095-9909-B6BFA324D8D9}"/>
    <dgm:cxn modelId="{3E43CD92-BA34-4AAB-A996-D2C8D43AA2EF}" type="presOf" srcId="{226CCFD7-FDB1-46D1-93F2-770213C9B219}" destId="{C18DCE42-7368-4762-9427-AC46A25FF083}" srcOrd="1" destOrd="0" presId="urn:microsoft.com/office/officeart/2005/8/layout/hProcess6"/>
    <dgm:cxn modelId="{AA09292D-248C-4B1C-AF53-C7EB2AED721B}" type="presOf" srcId="{15C1E0B6-CF46-4259-9E04-949175599135}" destId="{937A52E6-A9B8-4808-8238-C6FE7505FE33}" srcOrd="1" destOrd="1" presId="urn:microsoft.com/office/officeart/2005/8/layout/hProcess6"/>
    <dgm:cxn modelId="{A8644333-94A7-4B15-B350-C534B8824399}" type="presOf" srcId="{160EF793-A6F4-4F64-B4D7-E1538BF9E832}" destId="{E4CDCFA9-1A5D-44DD-A2C4-0E4BE966BE46}" srcOrd="0" destOrd="0" presId="urn:microsoft.com/office/officeart/2005/8/layout/hProcess6"/>
    <dgm:cxn modelId="{2BFEA929-D8E2-4B78-9CAC-5624A6B60ACC}" type="presOf" srcId="{DE8CCDC1-4AB0-4808-A264-98ACDE876AAF}" destId="{E4CDCFA9-1A5D-44DD-A2C4-0E4BE966BE46}" srcOrd="0" destOrd="2" presId="urn:microsoft.com/office/officeart/2005/8/layout/hProcess6"/>
    <dgm:cxn modelId="{38833213-0FD8-402D-B092-54E3F439BF6F}" type="presOf" srcId="{707BA5A3-7CB7-44DF-8132-1E474AA023BE}" destId="{91102C9F-2C2E-4E8B-A300-D76831CE3CA7}" srcOrd="0" destOrd="2" presId="urn:microsoft.com/office/officeart/2005/8/layout/hProcess6"/>
    <dgm:cxn modelId="{7F2E9A3E-1FAB-4A71-89BB-24D20E88A061}" srcId="{679E88F6-FFE3-4773-878F-BF8192107A9D}" destId="{1551A3CE-015B-42FF-A437-819B1D5E5CF1}" srcOrd="1" destOrd="0" parTransId="{1BE3652C-98EE-4D2B-AE6A-ABE768A49043}" sibTransId="{9F520C1A-9F1D-47DA-9884-514DE9A7021B}"/>
    <dgm:cxn modelId="{69FBD5B0-91F1-40CA-8F3C-82924DA8232B}" type="presOf" srcId="{707BA5A3-7CB7-44DF-8132-1E474AA023BE}" destId="{F2A3CEAD-FD60-4E69-8336-2F44D035DFEA}" srcOrd="1" destOrd="2" presId="urn:microsoft.com/office/officeart/2005/8/layout/hProcess6"/>
    <dgm:cxn modelId="{B4F8E692-ACA2-454A-9B27-92401BA27078}" type="presOf" srcId="{226CCFD7-FDB1-46D1-93F2-770213C9B219}" destId="{81B0444F-97AE-4552-8B47-253AA93A8F57}" srcOrd="0" destOrd="0" presId="urn:microsoft.com/office/officeart/2005/8/layout/hProcess6"/>
    <dgm:cxn modelId="{97E2F382-97BF-453C-9AC9-159D6B5C7D9B}" type="presOf" srcId="{9F5033F5-D760-4EE6-BD28-B2FCD77B2BCA}" destId="{011874C1-83BD-464E-934A-52866F882E97}" srcOrd="0" destOrd="0" presId="urn:microsoft.com/office/officeart/2005/8/layout/hProcess6"/>
    <dgm:cxn modelId="{F84DD04E-81A9-4EB7-86C0-8D2F0270672F}" srcId="{679E88F6-FFE3-4773-878F-BF8192107A9D}" destId="{707BA5A3-7CB7-44DF-8132-1E474AA023BE}" srcOrd="2" destOrd="0" parTransId="{D10F21BB-7010-49FB-8815-2564A4673979}" sibTransId="{0949BF27-6F07-4941-BD23-BFDE62C4AFB6}"/>
    <dgm:cxn modelId="{13EB4B94-2A9A-4567-BC01-DCE5DA254473}" srcId="{9F5033F5-D760-4EE6-BD28-B2FCD77B2BCA}" destId="{226CCFD7-FDB1-46D1-93F2-770213C9B219}" srcOrd="0" destOrd="0" parTransId="{3E80F91D-9671-43B3-9A2D-0F9C1E91F696}" sibTransId="{D4FBF55D-B3FD-4E4F-AA27-9F6DE2BB8860}"/>
    <dgm:cxn modelId="{0BB01F37-89AE-4FDF-A1F1-44EB153D16E0}" type="presOf" srcId="{C0388894-55E5-4F3A-AEDA-A6B56AA97596}" destId="{B25692DB-381E-46CA-8ACA-4208373D1ADA}" srcOrd="0" destOrd="0" presId="urn:microsoft.com/office/officeart/2005/8/layout/hProcess6"/>
    <dgm:cxn modelId="{B4161F99-635B-4C22-A9FF-BB0EB6C48850}" type="presParOf" srcId="{B25692DB-381E-46CA-8ACA-4208373D1ADA}" destId="{75A3B6CE-44BE-4B82-90FF-7B36E0025288}" srcOrd="0" destOrd="0" presId="urn:microsoft.com/office/officeart/2005/8/layout/hProcess6"/>
    <dgm:cxn modelId="{C0CC28C5-49D4-4974-90E3-5CEC6777D789}" type="presParOf" srcId="{75A3B6CE-44BE-4B82-90FF-7B36E0025288}" destId="{D0A580F1-B660-4653-A575-7C5A0E2DDCF8}" srcOrd="0" destOrd="0" presId="urn:microsoft.com/office/officeart/2005/8/layout/hProcess6"/>
    <dgm:cxn modelId="{83B2775B-FA05-4331-A6FC-65259946E11D}" type="presParOf" srcId="{75A3B6CE-44BE-4B82-90FF-7B36E0025288}" destId="{81B0444F-97AE-4552-8B47-253AA93A8F57}" srcOrd="1" destOrd="0" presId="urn:microsoft.com/office/officeart/2005/8/layout/hProcess6"/>
    <dgm:cxn modelId="{4421B53C-2293-488B-8FE6-2785190A966D}" type="presParOf" srcId="{75A3B6CE-44BE-4B82-90FF-7B36E0025288}" destId="{C18DCE42-7368-4762-9427-AC46A25FF083}" srcOrd="2" destOrd="0" presId="urn:microsoft.com/office/officeart/2005/8/layout/hProcess6"/>
    <dgm:cxn modelId="{5D380CA2-A8B2-47B1-9350-14DC1E0BB2AE}" type="presParOf" srcId="{75A3B6CE-44BE-4B82-90FF-7B36E0025288}" destId="{011874C1-83BD-464E-934A-52866F882E97}" srcOrd="3" destOrd="0" presId="urn:microsoft.com/office/officeart/2005/8/layout/hProcess6"/>
    <dgm:cxn modelId="{A59206A3-6822-4249-A1AB-29F968C3A653}" type="presParOf" srcId="{B25692DB-381E-46CA-8ACA-4208373D1ADA}" destId="{BB5639AE-D60E-456F-AEB0-9D932A2966AE}" srcOrd="1" destOrd="0" presId="urn:microsoft.com/office/officeart/2005/8/layout/hProcess6"/>
    <dgm:cxn modelId="{9C22C44D-BA94-42E8-B52F-42DC45631F06}" type="presParOf" srcId="{B25692DB-381E-46CA-8ACA-4208373D1ADA}" destId="{AF7CFEF8-1202-4061-8442-F12C84DC216C}" srcOrd="2" destOrd="0" presId="urn:microsoft.com/office/officeart/2005/8/layout/hProcess6"/>
    <dgm:cxn modelId="{58047317-8173-4215-B5A1-46E1DE8F3AA0}" type="presParOf" srcId="{AF7CFEF8-1202-4061-8442-F12C84DC216C}" destId="{A74190CB-9D83-4DE2-929C-426905899E01}" srcOrd="0" destOrd="0" presId="urn:microsoft.com/office/officeart/2005/8/layout/hProcess6"/>
    <dgm:cxn modelId="{2F6536F9-F3F1-4464-8DA6-2CA07F571527}" type="presParOf" srcId="{AF7CFEF8-1202-4061-8442-F12C84DC216C}" destId="{91102C9F-2C2E-4E8B-A300-D76831CE3CA7}" srcOrd="1" destOrd="0" presId="urn:microsoft.com/office/officeart/2005/8/layout/hProcess6"/>
    <dgm:cxn modelId="{70CF9CA7-BFA4-4273-B1B6-88BE8751545F}" type="presParOf" srcId="{AF7CFEF8-1202-4061-8442-F12C84DC216C}" destId="{F2A3CEAD-FD60-4E69-8336-2F44D035DFEA}" srcOrd="2" destOrd="0" presId="urn:microsoft.com/office/officeart/2005/8/layout/hProcess6"/>
    <dgm:cxn modelId="{20AF4D20-4770-42AD-9D5D-9523F5D9685C}" type="presParOf" srcId="{AF7CFEF8-1202-4061-8442-F12C84DC216C}" destId="{9901310E-1321-4177-84C5-1EFD4EB09162}" srcOrd="3" destOrd="0" presId="urn:microsoft.com/office/officeart/2005/8/layout/hProcess6"/>
    <dgm:cxn modelId="{6379D8BE-42C8-4C34-A7A8-0EDD1B62F908}" type="presParOf" srcId="{B25692DB-381E-46CA-8ACA-4208373D1ADA}" destId="{404BFBC3-E990-429A-9805-C822CDCC84E4}" srcOrd="3" destOrd="0" presId="urn:microsoft.com/office/officeart/2005/8/layout/hProcess6"/>
    <dgm:cxn modelId="{D3842126-20E1-4BA3-B427-FA6282F1A632}" type="presParOf" srcId="{B25692DB-381E-46CA-8ACA-4208373D1ADA}" destId="{A9076D8E-593C-4107-976C-7D11EFFA8730}" srcOrd="4" destOrd="0" presId="urn:microsoft.com/office/officeart/2005/8/layout/hProcess6"/>
    <dgm:cxn modelId="{EE2E3042-4F7E-48A2-9D78-5C409A80361E}" type="presParOf" srcId="{A9076D8E-593C-4107-976C-7D11EFFA8730}" destId="{4CE61031-F7B9-4802-939B-331B621EE54A}" srcOrd="0" destOrd="0" presId="urn:microsoft.com/office/officeart/2005/8/layout/hProcess6"/>
    <dgm:cxn modelId="{8F92046E-C747-4D76-9B04-DAE7F7003E71}" type="presParOf" srcId="{A9076D8E-593C-4107-976C-7D11EFFA8730}" destId="{E4CDCFA9-1A5D-44DD-A2C4-0E4BE966BE46}" srcOrd="1" destOrd="0" presId="urn:microsoft.com/office/officeart/2005/8/layout/hProcess6"/>
    <dgm:cxn modelId="{59358C03-0B42-4C16-9AF6-A7B44FD83138}" type="presParOf" srcId="{A9076D8E-593C-4107-976C-7D11EFFA8730}" destId="{937A52E6-A9B8-4808-8238-C6FE7505FE33}" srcOrd="2" destOrd="0" presId="urn:microsoft.com/office/officeart/2005/8/layout/hProcess6"/>
    <dgm:cxn modelId="{099CD62A-8608-44A0-B6D8-51FDB24DF805}" type="presParOf" srcId="{A9076D8E-593C-4107-976C-7D11EFFA8730}" destId="{02373F69-3CF3-4B74-BAC1-C041B63E034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88894-55E5-4F3A-AEDA-A6B56AA9759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F5033F5-D760-4EE6-BD28-B2FCD77B2BCA}">
      <dgm:prSet phldrT="[Text]"/>
      <dgm:spPr/>
      <dgm:t>
        <a:bodyPr/>
        <a:lstStyle/>
        <a:p>
          <a:r>
            <a:rPr lang="en-US" dirty="0" smtClean="0"/>
            <a:t>ID</a:t>
          </a:r>
          <a:endParaRPr lang="en-US" dirty="0"/>
        </a:p>
      </dgm:t>
    </dgm:pt>
    <dgm:pt modelId="{4279786E-36E4-44C2-8FD9-EC95DE050EAA}" type="parTrans" cxnId="{30E79DEF-63AE-49C8-BEDF-A1BEBB728C27}">
      <dgm:prSet/>
      <dgm:spPr/>
      <dgm:t>
        <a:bodyPr/>
        <a:lstStyle/>
        <a:p>
          <a:endParaRPr lang="en-US"/>
        </a:p>
      </dgm:t>
    </dgm:pt>
    <dgm:pt modelId="{8275AE48-C5B8-407A-97DF-CCAEF1F7CBC5}" type="sibTrans" cxnId="{30E79DEF-63AE-49C8-BEDF-A1BEBB728C27}">
      <dgm:prSet/>
      <dgm:spPr/>
      <dgm:t>
        <a:bodyPr/>
        <a:lstStyle/>
        <a:p>
          <a:endParaRPr lang="en-US"/>
        </a:p>
      </dgm:t>
    </dgm:pt>
    <dgm:pt modelId="{226CCFD7-FDB1-46D1-93F2-770213C9B219}">
      <dgm:prSet phldrT="[Text]"/>
      <dgm:spPr/>
      <dgm:t>
        <a:bodyPr/>
        <a:lstStyle/>
        <a:p>
          <a:r>
            <a:rPr lang="en-US" dirty="0" smtClean="0"/>
            <a:t>Team</a:t>
          </a:r>
          <a:endParaRPr lang="en-US" dirty="0"/>
        </a:p>
      </dgm:t>
    </dgm:pt>
    <dgm:pt modelId="{3E80F91D-9671-43B3-9A2D-0F9C1E91F696}" type="parTrans" cxnId="{13EB4B94-2A9A-4567-BC01-DCE5DA254473}">
      <dgm:prSet/>
      <dgm:spPr/>
      <dgm:t>
        <a:bodyPr/>
        <a:lstStyle/>
        <a:p>
          <a:endParaRPr lang="en-US"/>
        </a:p>
      </dgm:t>
    </dgm:pt>
    <dgm:pt modelId="{D4FBF55D-B3FD-4E4F-AA27-9F6DE2BB8860}" type="sibTrans" cxnId="{13EB4B94-2A9A-4567-BC01-DCE5DA254473}">
      <dgm:prSet/>
      <dgm:spPr/>
      <dgm:t>
        <a:bodyPr/>
        <a:lstStyle/>
        <a:p>
          <a:endParaRPr lang="en-US"/>
        </a:p>
      </dgm:t>
    </dgm:pt>
    <dgm:pt modelId="{4251EE00-4D04-4F87-9423-9C143A59022D}">
      <dgm:prSet phldrT="[Text]"/>
      <dgm:spPr/>
      <dgm:t>
        <a:bodyPr/>
        <a:lstStyle/>
        <a:p>
          <a:r>
            <a:rPr lang="en-US" dirty="0" smtClean="0"/>
            <a:t>Boat</a:t>
          </a:r>
          <a:endParaRPr lang="en-US" dirty="0"/>
        </a:p>
      </dgm:t>
    </dgm:pt>
    <dgm:pt modelId="{29726AA1-EB65-46CD-97EE-7EF634329D4F}" type="parTrans" cxnId="{D99C7FC8-7CD7-4041-87A5-08E72AA7DCBB}">
      <dgm:prSet/>
      <dgm:spPr/>
      <dgm:t>
        <a:bodyPr/>
        <a:lstStyle/>
        <a:p>
          <a:endParaRPr lang="en-US"/>
        </a:p>
      </dgm:t>
    </dgm:pt>
    <dgm:pt modelId="{3572E4F9-C6E8-4C11-9247-B18698FB9AA2}" type="sibTrans" cxnId="{D99C7FC8-7CD7-4041-87A5-08E72AA7DCBB}">
      <dgm:prSet/>
      <dgm:spPr/>
      <dgm:t>
        <a:bodyPr/>
        <a:lstStyle/>
        <a:p>
          <a:endParaRPr lang="en-US"/>
        </a:p>
      </dgm:t>
    </dgm:pt>
    <dgm:pt modelId="{679E88F6-FFE3-4773-878F-BF8192107A9D}">
      <dgm:prSet phldrT="[Text]"/>
      <dgm:spPr/>
      <dgm:t>
        <a:bodyPr/>
        <a:lstStyle/>
        <a:p>
          <a:r>
            <a:rPr lang="en-US" dirty="0" smtClean="0"/>
            <a:t>Location	</a:t>
          </a:r>
          <a:endParaRPr lang="en-US" dirty="0"/>
        </a:p>
      </dgm:t>
    </dgm:pt>
    <dgm:pt modelId="{CAE5C1FC-0391-4AF9-A036-2584801133EE}" type="parTrans" cxnId="{810E9B83-5E0E-4FF1-B40F-C923B6956C5D}">
      <dgm:prSet/>
      <dgm:spPr/>
      <dgm:t>
        <a:bodyPr/>
        <a:lstStyle/>
        <a:p>
          <a:endParaRPr lang="en-US"/>
        </a:p>
      </dgm:t>
    </dgm:pt>
    <dgm:pt modelId="{029F11F8-CEEC-4095-9909-B6BFA324D8D9}" type="sibTrans" cxnId="{810E9B83-5E0E-4FF1-B40F-C923B6956C5D}">
      <dgm:prSet/>
      <dgm:spPr/>
      <dgm:t>
        <a:bodyPr/>
        <a:lstStyle/>
        <a:p>
          <a:endParaRPr lang="en-US"/>
        </a:p>
      </dgm:t>
    </dgm:pt>
    <dgm:pt modelId="{A5684454-FF9D-480B-9639-424B0A6B8540}">
      <dgm:prSet phldrT="[Text]"/>
      <dgm:spPr/>
      <dgm:t>
        <a:bodyPr/>
        <a:lstStyle/>
        <a:p>
          <a:r>
            <a:rPr lang="en-US" dirty="0" smtClean="0"/>
            <a:t>Station</a:t>
          </a:r>
          <a:endParaRPr lang="en-US" dirty="0"/>
        </a:p>
      </dgm:t>
    </dgm:pt>
    <dgm:pt modelId="{2FCE34F2-4DF1-4C86-9158-BD7F32C0751B}" type="parTrans" cxnId="{B0EF5EC3-E125-4B5D-949A-D97B69069794}">
      <dgm:prSet/>
      <dgm:spPr/>
      <dgm:t>
        <a:bodyPr/>
        <a:lstStyle/>
        <a:p>
          <a:endParaRPr lang="en-US"/>
        </a:p>
      </dgm:t>
    </dgm:pt>
    <dgm:pt modelId="{80CED381-1EFD-47B3-AEC7-9CA91BFEB74E}" type="sibTrans" cxnId="{B0EF5EC3-E125-4B5D-949A-D97B69069794}">
      <dgm:prSet/>
      <dgm:spPr/>
      <dgm:t>
        <a:bodyPr/>
        <a:lstStyle/>
        <a:p>
          <a:endParaRPr lang="en-US"/>
        </a:p>
      </dgm:t>
    </dgm:pt>
    <dgm:pt modelId="{1551A3CE-015B-42FF-A437-819B1D5E5CF1}">
      <dgm:prSet phldrT="[Text]"/>
      <dgm:spPr/>
      <dgm:t>
        <a:bodyPr/>
        <a:lstStyle/>
        <a:p>
          <a:r>
            <a:rPr lang="en-US" dirty="0" err="1" smtClean="0"/>
            <a:t>Lat</a:t>
          </a:r>
          <a:r>
            <a:rPr lang="en-US" dirty="0" smtClean="0"/>
            <a:t>/Long</a:t>
          </a:r>
          <a:endParaRPr lang="en-US" dirty="0"/>
        </a:p>
      </dgm:t>
    </dgm:pt>
    <dgm:pt modelId="{1BE3652C-98EE-4D2B-AE6A-ABE768A49043}" type="parTrans" cxnId="{7F2E9A3E-1FAB-4A71-89BB-24D20E88A061}">
      <dgm:prSet/>
      <dgm:spPr/>
      <dgm:t>
        <a:bodyPr/>
        <a:lstStyle/>
        <a:p>
          <a:endParaRPr lang="en-US"/>
        </a:p>
      </dgm:t>
    </dgm:pt>
    <dgm:pt modelId="{9F520C1A-9F1D-47DA-9884-514DE9A7021B}" type="sibTrans" cxnId="{7F2E9A3E-1FAB-4A71-89BB-24D20E88A061}">
      <dgm:prSet/>
      <dgm:spPr/>
      <dgm:t>
        <a:bodyPr/>
        <a:lstStyle/>
        <a:p>
          <a:endParaRPr lang="en-US"/>
        </a:p>
      </dgm:t>
    </dgm:pt>
    <dgm:pt modelId="{A70B90C5-951E-41F2-9C44-0091C106C1EF}">
      <dgm:prSet phldrT="[Text]"/>
      <dgm:spPr/>
      <dgm:t>
        <a:bodyPr/>
        <a:lstStyle/>
        <a:p>
          <a:r>
            <a:rPr lang="en-US" dirty="0" smtClean="0"/>
            <a:t>Weather</a:t>
          </a:r>
          <a:endParaRPr lang="en-US" dirty="0"/>
        </a:p>
      </dgm:t>
    </dgm:pt>
    <dgm:pt modelId="{CD4FC8CF-7856-49CC-BBE6-A0078A716C0C}" type="parTrans" cxnId="{68A06961-D9E9-478C-A43B-F58FDAAA7C67}">
      <dgm:prSet/>
      <dgm:spPr/>
      <dgm:t>
        <a:bodyPr/>
        <a:lstStyle/>
        <a:p>
          <a:endParaRPr lang="en-US"/>
        </a:p>
      </dgm:t>
    </dgm:pt>
    <dgm:pt modelId="{86500372-8153-44CD-B38D-ADDCCA6345C5}" type="sibTrans" cxnId="{68A06961-D9E9-478C-A43B-F58FDAAA7C67}">
      <dgm:prSet/>
      <dgm:spPr/>
      <dgm:t>
        <a:bodyPr/>
        <a:lstStyle/>
        <a:p>
          <a:endParaRPr lang="en-US"/>
        </a:p>
      </dgm:t>
    </dgm:pt>
    <dgm:pt modelId="{160EF793-A6F4-4F64-B4D7-E1538BF9E832}">
      <dgm:prSet phldrT="[Text]"/>
      <dgm:spPr/>
      <dgm:t>
        <a:bodyPr/>
        <a:lstStyle/>
        <a:p>
          <a:r>
            <a:rPr lang="en-US" dirty="0" smtClean="0"/>
            <a:t>Wind</a:t>
          </a:r>
          <a:endParaRPr lang="en-US" dirty="0"/>
        </a:p>
      </dgm:t>
    </dgm:pt>
    <dgm:pt modelId="{0B13D39F-AAEB-4B54-80C8-D61FD78BF70C}" type="parTrans" cxnId="{23A8BAE1-576A-4DE2-9468-8D14AF01C66A}">
      <dgm:prSet/>
      <dgm:spPr/>
      <dgm:t>
        <a:bodyPr/>
        <a:lstStyle/>
        <a:p>
          <a:endParaRPr lang="en-US"/>
        </a:p>
      </dgm:t>
    </dgm:pt>
    <dgm:pt modelId="{CEF48AD0-0D8A-480E-93DA-AD1D438A5E47}" type="sibTrans" cxnId="{23A8BAE1-576A-4DE2-9468-8D14AF01C66A}">
      <dgm:prSet/>
      <dgm:spPr/>
      <dgm:t>
        <a:bodyPr/>
        <a:lstStyle/>
        <a:p>
          <a:endParaRPr lang="en-US"/>
        </a:p>
      </dgm:t>
    </dgm:pt>
    <dgm:pt modelId="{15C1E0B6-CF46-4259-9E04-949175599135}">
      <dgm:prSet phldrT="[Text]"/>
      <dgm:spPr/>
      <dgm:t>
        <a:bodyPr/>
        <a:lstStyle/>
        <a:p>
          <a:r>
            <a:rPr lang="en-US" dirty="0" smtClean="0"/>
            <a:t>Sea State</a:t>
          </a:r>
          <a:endParaRPr lang="en-US" dirty="0"/>
        </a:p>
      </dgm:t>
    </dgm:pt>
    <dgm:pt modelId="{8409E677-9A84-4A17-8D22-CE62A240CD33}" type="parTrans" cxnId="{B08BC387-2603-4C5A-ACE8-F9317CD85FC7}">
      <dgm:prSet/>
      <dgm:spPr/>
      <dgm:t>
        <a:bodyPr/>
        <a:lstStyle/>
        <a:p>
          <a:endParaRPr lang="en-US"/>
        </a:p>
      </dgm:t>
    </dgm:pt>
    <dgm:pt modelId="{4F7B8BF7-F876-4D9D-A110-AB263739D3CB}" type="sibTrans" cxnId="{B08BC387-2603-4C5A-ACE8-F9317CD85FC7}">
      <dgm:prSet/>
      <dgm:spPr/>
      <dgm:t>
        <a:bodyPr/>
        <a:lstStyle/>
        <a:p>
          <a:endParaRPr lang="en-US"/>
        </a:p>
      </dgm:t>
    </dgm:pt>
    <dgm:pt modelId="{F5276D2A-F5D3-42A1-ABA9-535E986B0B72}">
      <dgm:prSet phldrT="[Text]"/>
      <dgm:spPr/>
      <dgm:t>
        <a:bodyPr/>
        <a:lstStyle/>
        <a:p>
          <a:r>
            <a:rPr lang="en-US" dirty="0" err="1" smtClean="0"/>
            <a:t>Etc</a:t>
          </a:r>
          <a:endParaRPr lang="en-US" dirty="0"/>
        </a:p>
      </dgm:t>
    </dgm:pt>
    <dgm:pt modelId="{06F61A3A-00F5-4B70-BEF1-B801B95FEF31}" type="parTrans" cxnId="{12101D9A-4AA8-402F-AEF5-9CD72B288A77}">
      <dgm:prSet/>
      <dgm:spPr/>
      <dgm:t>
        <a:bodyPr/>
        <a:lstStyle/>
        <a:p>
          <a:endParaRPr lang="en-US"/>
        </a:p>
      </dgm:t>
    </dgm:pt>
    <dgm:pt modelId="{A8A9394B-0BA3-4A62-A706-9369E5708EA3}" type="sibTrans" cxnId="{12101D9A-4AA8-402F-AEF5-9CD72B288A77}">
      <dgm:prSet/>
      <dgm:spPr/>
      <dgm:t>
        <a:bodyPr/>
        <a:lstStyle/>
        <a:p>
          <a:endParaRPr lang="en-US"/>
        </a:p>
      </dgm:t>
    </dgm:pt>
    <dgm:pt modelId="{707BA5A3-7CB7-44DF-8132-1E474AA023BE}">
      <dgm:prSet phldrT="[Text]"/>
      <dgm:spPr/>
      <dgm:t>
        <a:bodyPr/>
        <a:lstStyle/>
        <a:p>
          <a:r>
            <a:rPr lang="en-US" dirty="0" err="1" smtClean="0"/>
            <a:t>Etc</a:t>
          </a:r>
          <a:endParaRPr lang="en-US" dirty="0"/>
        </a:p>
      </dgm:t>
    </dgm:pt>
    <dgm:pt modelId="{D10F21BB-7010-49FB-8815-2564A4673979}" type="parTrans" cxnId="{F84DD04E-81A9-4EB7-86C0-8D2F0270672F}">
      <dgm:prSet/>
      <dgm:spPr/>
      <dgm:t>
        <a:bodyPr/>
        <a:lstStyle/>
        <a:p>
          <a:endParaRPr lang="en-US"/>
        </a:p>
      </dgm:t>
    </dgm:pt>
    <dgm:pt modelId="{0949BF27-6F07-4941-BD23-BFDE62C4AFB6}" type="sibTrans" cxnId="{F84DD04E-81A9-4EB7-86C0-8D2F0270672F}">
      <dgm:prSet/>
      <dgm:spPr/>
      <dgm:t>
        <a:bodyPr/>
        <a:lstStyle/>
        <a:p>
          <a:endParaRPr lang="en-US"/>
        </a:p>
      </dgm:t>
    </dgm:pt>
    <dgm:pt modelId="{DE8CCDC1-4AB0-4808-A264-98ACDE876AAF}">
      <dgm:prSet phldrT="[Text]"/>
      <dgm:spPr/>
      <dgm:t>
        <a:bodyPr/>
        <a:lstStyle/>
        <a:p>
          <a:r>
            <a:rPr lang="en-US" dirty="0" err="1" smtClean="0"/>
            <a:t>Etc</a:t>
          </a:r>
          <a:endParaRPr lang="en-US" dirty="0"/>
        </a:p>
      </dgm:t>
    </dgm:pt>
    <dgm:pt modelId="{75CED0A1-6EBE-4F52-9F35-137207D9A022}" type="parTrans" cxnId="{6E3DD719-167A-473F-933B-F1164B4ABF09}">
      <dgm:prSet/>
      <dgm:spPr/>
      <dgm:t>
        <a:bodyPr/>
        <a:lstStyle/>
        <a:p>
          <a:endParaRPr lang="en-US"/>
        </a:p>
      </dgm:t>
    </dgm:pt>
    <dgm:pt modelId="{94DA0B22-8D56-401D-A372-988D271A362F}" type="sibTrans" cxnId="{6E3DD719-167A-473F-933B-F1164B4ABF09}">
      <dgm:prSet/>
      <dgm:spPr/>
      <dgm:t>
        <a:bodyPr/>
        <a:lstStyle/>
        <a:p>
          <a:endParaRPr lang="en-US"/>
        </a:p>
      </dgm:t>
    </dgm:pt>
    <dgm:pt modelId="{B25692DB-381E-46CA-8ACA-4208373D1ADA}" type="pres">
      <dgm:prSet presAssocID="{C0388894-55E5-4F3A-AEDA-A6B56AA97596}" presName="theList" presStyleCnt="0">
        <dgm:presLayoutVars>
          <dgm:dir/>
          <dgm:animLvl val="lvl"/>
          <dgm:resizeHandles val="exact"/>
        </dgm:presLayoutVars>
      </dgm:prSet>
      <dgm:spPr/>
      <dgm:t>
        <a:bodyPr/>
        <a:lstStyle/>
        <a:p>
          <a:endParaRPr lang="en-US"/>
        </a:p>
      </dgm:t>
    </dgm:pt>
    <dgm:pt modelId="{75A3B6CE-44BE-4B82-90FF-7B36E0025288}" type="pres">
      <dgm:prSet presAssocID="{9F5033F5-D760-4EE6-BD28-B2FCD77B2BCA}" presName="compNode" presStyleCnt="0"/>
      <dgm:spPr/>
    </dgm:pt>
    <dgm:pt modelId="{D0A580F1-B660-4653-A575-7C5A0E2DDCF8}" type="pres">
      <dgm:prSet presAssocID="{9F5033F5-D760-4EE6-BD28-B2FCD77B2BCA}" presName="noGeometry" presStyleCnt="0"/>
      <dgm:spPr/>
    </dgm:pt>
    <dgm:pt modelId="{81B0444F-97AE-4552-8B47-253AA93A8F57}" type="pres">
      <dgm:prSet presAssocID="{9F5033F5-D760-4EE6-BD28-B2FCD77B2BCA}" presName="childTextVisible" presStyleLbl="bgAccFollowNode1" presStyleIdx="0" presStyleCnt="3">
        <dgm:presLayoutVars>
          <dgm:bulletEnabled val="1"/>
        </dgm:presLayoutVars>
      </dgm:prSet>
      <dgm:spPr/>
      <dgm:t>
        <a:bodyPr/>
        <a:lstStyle/>
        <a:p>
          <a:endParaRPr lang="en-US"/>
        </a:p>
      </dgm:t>
    </dgm:pt>
    <dgm:pt modelId="{C18DCE42-7368-4762-9427-AC46A25FF083}" type="pres">
      <dgm:prSet presAssocID="{9F5033F5-D760-4EE6-BD28-B2FCD77B2BCA}" presName="childTextHidden" presStyleLbl="bgAccFollowNode1" presStyleIdx="0" presStyleCnt="3"/>
      <dgm:spPr/>
      <dgm:t>
        <a:bodyPr/>
        <a:lstStyle/>
        <a:p>
          <a:endParaRPr lang="en-US"/>
        </a:p>
      </dgm:t>
    </dgm:pt>
    <dgm:pt modelId="{011874C1-83BD-464E-934A-52866F882E97}" type="pres">
      <dgm:prSet presAssocID="{9F5033F5-D760-4EE6-BD28-B2FCD77B2BCA}" presName="parentText" presStyleLbl="node1" presStyleIdx="0" presStyleCnt="3">
        <dgm:presLayoutVars>
          <dgm:chMax val="1"/>
          <dgm:bulletEnabled val="1"/>
        </dgm:presLayoutVars>
      </dgm:prSet>
      <dgm:spPr/>
      <dgm:t>
        <a:bodyPr/>
        <a:lstStyle/>
        <a:p>
          <a:endParaRPr lang="en-US"/>
        </a:p>
      </dgm:t>
    </dgm:pt>
    <dgm:pt modelId="{BB5639AE-D60E-456F-AEB0-9D932A2966AE}" type="pres">
      <dgm:prSet presAssocID="{9F5033F5-D760-4EE6-BD28-B2FCD77B2BCA}" presName="aSpace" presStyleCnt="0"/>
      <dgm:spPr/>
    </dgm:pt>
    <dgm:pt modelId="{AF7CFEF8-1202-4061-8442-F12C84DC216C}" type="pres">
      <dgm:prSet presAssocID="{679E88F6-FFE3-4773-878F-BF8192107A9D}" presName="compNode" presStyleCnt="0"/>
      <dgm:spPr/>
    </dgm:pt>
    <dgm:pt modelId="{A74190CB-9D83-4DE2-929C-426905899E01}" type="pres">
      <dgm:prSet presAssocID="{679E88F6-FFE3-4773-878F-BF8192107A9D}" presName="noGeometry" presStyleCnt="0"/>
      <dgm:spPr/>
    </dgm:pt>
    <dgm:pt modelId="{91102C9F-2C2E-4E8B-A300-D76831CE3CA7}" type="pres">
      <dgm:prSet presAssocID="{679E88F6-FFE3-4773-878F-BF8192107A9D}" presName="childTextVisible" presStyleLbl="bgAccFollowNode1" presStyleIdx="1" presStyleCnt="3">
        <dgm:presLayoutVars>
          <dgm:bulletEnabled val="1"/>
        </dgm:presLayoutVars>
      </dgm:prSet>
      <dgm:spPr/>
      <dgm:t>
        <a:bodyPr/>
        <a:lstStyle/>
        <a:p>
          <a:endParaRPr lang="en-US"/>
        </a:p>
      </dgm:t>
    </dgm:pt>
    <dgm:pt modelId="{F2A3CEAD-FD60-4E69-8336-2F44D035DFEA}" type="pres">
      <dgm:prSet presAssocID="{679E88F6-FFE3-4773-878F-BF8192107A9D}" presName="childTextHidden" presStyleLbl="bgAccFollowNode1" presStyleIdx="1" presStyleCnt="3"/>
      <dgm:spPr/>
      <dgm:t>
        <a:bodyPr/>
        <a:lstStyle/>
        <a:p>
          <a:endParaRPr lang="en-US"/>
        </a:p>
      </dgm:t>
    </dgm:pt>
    <dgm:pt modelId="{9901310E-1321-4177-84C5-1EFD4EB09162}" type="pres">
      <dgm:prSet presAssocID="{679E88F6-FFE3-4773-878F-BF8192107A9D}" presName="parentText" presStyleLbl="node1" presStyleIdx="1" presStyleCnt="3">
        <dgm:presLayoutVars>
          <dgm:chMax val="1"/>
          <dgm:bulletEnabled val="1"/>
        </dgm:presLayoutVars>
      </dgm:prSet>
      <dgm:spPr/>
      <dgm:t>
        <a:bodyPr/>
        <a:lstStyle/>
        <a:p>
          <a:endParaRPr lang="en-US"/>
        </a:p>
      </dgm:t>
    </dgm:pt>
    <dgm:pt modelId="{404BFBC3-E990-429A-9805-C822CDCC84E4}" type="pres">
      <dgm:prSet presAssocID="{679E88F6-FFE3-4773-878F-BF8192107A9D}" presName="aSpace" presStyleCnt="0"/>
      <dgm:spPr/>
    </dgm:pt>
    <dgm:pt modelId="{A9076D8E-593C-4107-976C-7D11EFFA8730}" type="pres">
      <dgm:prSet presAssocID="{A70B90C5-951E-41F2-9C44-0091C106C1EF}" presName="compNode" presStyleCnt="0"/>
      <dgm:spPr/>
    </dgm:pt>
    <dgm:pt modelId="{4CE61031-F7B9-4802-939B-331B621EE54A}" type="pres">
      <dgm:prSet presAssocID="{A70B90C5-951E-41F2-9C44-0091C106C1EF}" presName="noGeometry" presStyleCnt="0"/>
      <dgm:spPr/>
    </dgm:pt>
    <dgm:pt modelId="{E4CDCFA9-1A5D-44DD-A2C4-0E4BE966BE46}" type="pres">
      <dgm:prSet presAssocID="{A70B90C5-951E-41F2-9C44-0091C106C1EF}" presName="childTextVisible" presStyleLbl="bgAccFollowNode1" presStyleIdx="2" presStyleCnt="3">
        <dgm:presLayoutVars>
          <dgm:bulletEnabled val="1"/>
        </dgm:presLayoutVars>
      </dgm:prSet>
      <dgm:spPr/>
      <dgm:t>
        <a:bodyPr/>
        <a:lstStyle/>
        <a:p>
          <a:endParaRPr lang="en-US"/>
        </a:p>
      </dgm:t>
    </dgm:pt>
    <dgm:pt modelId="{937A52E6-A9B8-4808-8238-C6FE7505FE33}" type="pres">
      <dgm:prSet presAssocID="{A70B90C5-951E-41F2-9C44-0091C106C1EF}" presName="childTextHidden" presStyleLbl="bgAccFollowNode1" presStyleIdx="2" presStyleCnt="3"/>
      <dgm:spPr/>
      <dgm:t>
        <a:bodyPr/>
        <a:lstStyle/>
        <a:p>
          <a:endParaRPr lang="en-US"/>
        </a:p>
      </dgm:t>
    </dgm:pt>
    <dgm:pt modelId="{02373F69-3CF3-4B74-BAC1-C041B63E0340}" type="pres">
      <dgm:prSet presAssocID="{A70B90C5-951E-41F2-9C44-0091C106C1EF}" presName="parentText" presStyleLbl="node1" presStyleIdx="2" presStyleCnt="3">
        <dgm:presLayoutVars>
          <dgm:chMax val="1"/>
          <dgm:bulletEnabled val="1"/>
        </dgm:presLayoutVars>
      </dgm:prSet>
      <dgm:spPr/>
      <dgm:t>
        <a:bodyPr/>
        <a:lstStyle/>
        <a:p>
          <a:endParaRPr lang="en-US"/>
        </a:p>
      </dgm:t>
    </dgm:pt>
  </dgm:ptLst>
  <dgm:cxnLst>
    <dgm:cxn modelId="{DEC2CE31-1E8A-425A-B0D3-CFA0F824F07B}" type="presOf" srcId="{A5684454-FF9D-480B-9639-424B0A6B8540}" destId="{91102C9F-2C2E-4E8B-A300-D76831CE3CA7}" srcOrd="0" destOrd="0" presId="urn:microsoft.com/office/officeart/2005/8/layout/hProcess6"/>
    <dgm:cxn modelId="{6E3DD719-167A-473F-933B-F1164B4ABF09}" srcId="{A70B90C5-951E-41F2-9C44-0091C106C1EF}" destId="{DE8CCDC1-4AB0-4808-A264-98ACDE876AAF}" srcOrd="2" destOrd="0" parTransId="{75CED0A1-6EBE-4F52-9F35-137207D9A022}" sibTransId="{94DA0B22-8D56-401D-A372-988D271A362F}"/>
    <dgm:cxn modelId="{12101D9A-4AA8-402F-AEF5-9CD72B288A77}" srcId="{9F5033F5-D760-4EE6-BD28-B2FCD77B2BCA}" destId="{F5276D2A-F5D3-42A1-ABA9-535E986B0B72}" srcOrd="2" destOrd="0" parTransId="{06F61A3A-00F5-4B70-BEF1-B801B95FEF31}" sibTransId="{A8A9394B-0BA3-4A62-A706-9369E5708EA3}"/>
    <dgm:cxn modelId="{BB20384E-DA58-4275-82DC-50E82D91EBD5}" type="presOf" srcId="{15C1E0B6-CF46-4259-9E04-949175599135}" destId="{E4CDCFA9-1A5D-44DD-A2C4-0E4BE966BE46}" srcOrd="0" destOrd="1" presId="urn:microsoft.com/office/officeart/2005/8/layout/hProcess6"/>
    <dgm:cxn modelId="{E16602C9-7498-4025-BFFF-5DBD8CB8A7EA}" type="presOf" srcId="{F5276D2A-F5D3-42A1-ABA9-535E986B0B72}" destId="{C18DCE42-7368-4762-9427-AC46A25FF083}" srcOrd="1" destOrd="2" presId="urn:microsoft.com/office/officeart/2005/8/layout/hProcess6"/>
    <dgm:cxn modelId="{C4DF8F0B-907D-40DE-A5A5-A58B38B97E00}" type="presOf" srcId="{1551A3CE-015B-42FF-A437-819B1D5E5CF1}" destId="{F2A3CEAD-FD60-4E69-8336-2F44D035DFEA}" srcOrd="1" destOrd="1" presId="urn:microsoft.com/office/officeart/2005/8/layout/hProcess6"/>
    <dgm:cxn modelId="{6FF156EF-133E-48E3-A9AB-3A25BD046D7C}" type="presOf" srcId="{A70B90C5-951E-41F2-9C44-0091C106C1EF}" destId="{02373F69-3CF3-4B74-BAC1-C041B63E0340}" srcOrd="0" destOrd="0" presId="urn:microsoft.com/office/officeart/2005/8/layout/hProcess6"/>
    <dgm:cxn modelId="{AE2E8C66-3E4B-4867-81F4-C33220BDA187}" type="presOf" srcId="{A5684454-FF9D-480B-9639-424B0A6B8540}" destId="{F2A3CEAD-FD60-4E69-8336-2F44D035DFEA}" srcOrd="1" destOrd="0" presId="urn:microsoft.com/office/officeart/2005/8/layout/hProcess6"/>
    <dgm:cxn modelId="{9AE0170D-2B1A-4C6C-86BF-36E91FCCED04}" type="presOf" srcId="{F5276D2A-F5D3-42A1-ABA9-535E986B0B72}" destId="{81B0444F-97AE-4552-8B47-253AA93A8F57}" srcOrd="0" destOrd="2" presId="urn:microsoft.com/office/officeart/2005/8/layout/hProcess6"/>
    <dgm:cxn modelId="{83C1D43B-706D-4EB0-A0DF-4BD0397AA83E}" type="presOf" srcId="{DE8CCDC1-4AB0-4808-A264-98ACDE876AAF}" destId="{937A52E6-A9B8-4808-8238-C6FE7505FE33}" srcOrd="1" destOrd="2" presId="urn:microsoft.com/office/officeart/2005/8/layout/hProcess6"/>
    <dgm:cxn modelId="{1D354DCA-CC55-4F8C-A4F2-358D90D78275}" type="presOf" srcId="{679E88F6-FFE3-4773-878F-BF8192107A9D}" destId="{9901310E-1321-4177-84C5-1EFD4EB09162}" srcOrd="0" destOrd="0" presId="urn:microsoft.com/office/officeart/2005/8/layout/hProcess6"/>
    <dgm:cxn modelId="{73BFBB51-50D3-450D-87B8-774AF0CA4EE5}" type="presOf" srcId="{160EF793-A6F4-4F64-B4D7-E1538BF9E832}" destId="{937A52E6-A9B8-4808-8238-C6FE7505FE33}" srcOrd="1" destOrd="0" presId="urn:microsoft.com/office/officeart/2005/8/layout/hProcess6"/>
    <dgm:cxn modelId="{30E79DEF-63AE-49C8-BEDF-A1BEBB728C27}" srcId="{C0388894-55E5-4F3A-AEDA-A6B56AA97596}" destId="{9F5033F5-D760-4EE6-BD28-B2FCD77B2BCA}" srcOrd="0" destOrd="0" parTransId="{4279786E-36E4-44C2-8FD9-EC95DE050EAA}" sibTransId="{8275AE48-C5B8-407A-97DF-CCAEF1F7CBC5}"/>
    <dgm:cxn modelId="{86545C7A-91FE-4FC4-BD43-5434A9F2B6D5}" type="presOf" srcId="{4251EE00-4D04-4F87-9423-9C143A59022D}" destId="{81B0444F-97AE-4552-8B47-253AA93A8F57}" srcOrd="0" destOrd="1" presId="urn:microsoft.com/office/officeart/2005/8/layout/hProcess6"/>
    <dgm:cxn modelId="{32941C1F-98D9-4600-8137-1CEC8C226D4B}" type="presOf" srcId="{1551A3CE-015B-42FF-A437-819B1D5E5CF1}" destId="{91102C9F-2C2E-4E8B-A300-D76831CE3CA7}" srcOrd="0" destOrd="1" presId="urn:microsoft.com/office/officeart/2005/8/layout/hProcess6"/>
    <dgm:cxn modelId="{5F2D8068-5A6F-4C40-A30C-DF8A53899F40}" type="presOf" srcId="{4251EE00-4D04-4F87-9423-9C143A59022D}" destId="{C18DCE42-7368-4762-9427-AC46A25FF083}" srcOrd="1" destOrd="1" presId="urn:microsoft.com/office/officeart/2005/8/layout/hProcess6"/>
    <dgm:cxn modelId="{23A8BAE1-576A-4DE2-9468-8D14AF01C66A}" srcId="{A70B90C5-951E-41F2-9C44-0091C106C1EF}" destId="{160EF793-A6F4-4F64-B4D7-E1538BF9E832}" srcOrd="0" destOrd="0" parTransId="{0B13D39F-AAEB-4B54-80C8-D61FD78BF70C}" sibTransId="{CEF48AD0-0D8A-480E-93DA-AD1D438A5E47}"/>
    <dgm:cxn modelId="{B0EF5EC3-E125-4B5D-949A-D97B69069794}" srcId="{679E88F6-FFE3-4773-878F-BF8192107A9D}" destId="{A5684454-FF9D-480B-9639-424B0A6B8540}" srcOrd="0" destOrd="0" parTransId="{2FCE34F2-4DF1-4C86-9158-BD7F32C0751B}" sibTransId="{80CED381-1EFD-47B3-AEC7-9CA91BFEB74E}"/>
    <dgm:cxn modelId="{D99C7FC8-7CD7-4041-87A5-08E72AA7DCBB}" srcId="{9F5033F5-D760-4EE6-BD28-B2FCD77B2BCA}" destId="{4251EE00-4D04-4F87-9423-9C143A59022D}" srcOrd="1" destOrd="0" parTransId="{29726AA1-EB65-46CD-97EE-7EF634329D4F}" sibTransId="{3572E4F9-C6E8-4C11-9247-B18698FB9AA2}"/>
    <dgm:cxn modelId="{B08BC387-2603-4C5A-ACE8-F9317CD85FC7}" srcId="{A70B90C5-951E-41F2-9C44-0091C106C1EF}" destId="{15C1E0B6-CF46-4259-9E04-949175599135}" srcOrd="1" destOrd="0" parTransId="{8409E677-9A84-4A17-8D22-CE62A240CD33}" sibTransId="{4F7B8BF7-F876-4D9D-A110-AB263739D3CB}"/>
    <dgm:cxn modelId="{68A06961-D9E9-478C-A43B-F58FDAAA7C67}" srcId="{C0388894-55E5-4F3A-AEDA-A6B56AA97596}" destId="{A70B90C5-951E-41F2-9C44-0091C106C1EF}" srcOrd="2" destOrd="0" parTransId="{CD4FC8CF-7856-49CC-BBE6-A0078A716C0C}" sibTransId="{86500372-8153-44CD-B38D-ADDCCA6345C5}"/>
    <dgm:cxn modelId="{810E9B83-5E0E-4FF1-B40F-C923B6956C5D}" srcId="{C0388894-55E5-4F3A-AEDA-A6B56AA97596}" destId="{679E88F6-FFE3-4773-878F-BF8192107A9D}" srcOrd="1" destOrd="0" parTransId="{CAE5C1FC-0391-4AF9-A036-2584801133EE}" sibTransId="{029F11F8-CEEC-4095-9909-B6BFA324D8D9}"/>
    <dgm:cxn modelId="{3E43CD92-BA34-4AAB-A996-D2C8D43AA2EF}" type="presOf" srcId="{226CCFD7-FDB1-46D1-93F2-770213C9B219}" destId="{C18DCE42-7368-4762-9427-AC46A25FF083}" srcOrd="1" destOrd="0" presId="urn:microsoft.com/office/officeart/2005/8/layout/hProcess6"/>
    <dgm:cxn modelId="{AA09292D-248C-4B1C-AF53-C7EB2AED721B}" type="presOf" srcId="{15C1E0B6-CF46-4259-9E04-949175599135}" destId="{937A52E6-A9B8-4808-8238-C6FE7505FE33}" srcOrd="1" destOrd="1" presId="urn:microsoft.com/office/officeart/2005/8/layout/hProcess6"/>
    <dgm:cxn modelId="{A8644333-94A7-4B15-B350-C534B8824399}" type="presOf" srcId="{160EF793-A6F4-4F64-B4D7-E1538BF9E832}" destId="{E4CDCFA9-1A5D-44DD-A2C4-0E4BE966BE46}" srcOrd="0" destOrd="0" presId="urn:microsoft.com/office/officeart/2005/8/layout/hProcess6"/>
    <dgm:cxn modelId="{2BFEA929-D8E2-4B78-9CAC-5624A6B60ACC}" type="presOf" srcId="{DE8CCDC1-4AB0-4808-A264-98ACDE876AAF}" destId="{E4CDCFA9-1A5D-44DD-A2C4-0E4BE966BE46}" srcOrd="0" destOrd="2" presId="urn:microsoft.com/office/officeart/2005/8/layout/hProcess6"/>
    <dgm:cxn modelId="{38833213-0FD8-402D-B092-54E3F439BF6F}" type="presOf" srcId="{707BA5A3-7CB7-44DF-8132-1E474AA023BE}" destId="{91102C9F-2C2E-4E8B-A300-D76831CE3CA7}" srcOrd="0" destOrd="2" presId="urn:microsoft.com/office/officeart/2005/8/layout/hProcess6"/>
    <dgm:cxn modelId="{7F2E9A3E-1FAB-4A71-89BB-24D20E88A061}" srcId="{679E88F6-FFE3-4773-878F-BF8192107A9D}" destId="{1551A3CE-015B-42FF-A437-819B1D5E5CF1}" srcOrd="1" destOrd="0" parTransId="{1BE3652C-98EE-4D2B-AE6A-ABE768A49043}" sibTransId="{9F520C1A-9F1D-47DA-9884-514DE9A7021B}"/>
    <dgm:cxn modelId="{69FBD5B0-91F1-40CA-8F3C-82924DA8232B}" type="presOf" srcId="{707BA5A3-7CB7-44DF-8132-1E474AA023BE}" destId="{F2A3CEAD-FD60-4E69-8336-2F44D035DFEA}" srcOrd="1" destOrd="2" presId="urn:microsoft.com/office/officeart/2005/8/layout/hProcess6"/>
    <dgm:cxn modelId="{B4F8E692-ACA2-454A-9B27-92401BA27078}" type="presOf" srcId="{226CCFD7-FDB1-46D1-93F2-770213C9B219}" destId="{81B0444F-97AE-4552-8B47-253AA93A8F57}" srcOrd="0" destOrd="0" presId="urn:microsoft.com/office/officeart/2005/8/layout/hProcess6"/>
    <dgm:cxn modelId="{97E2F382-97BF-453C-9AC9-159D6B5C7D9B}" type="presOf" srcId="{9F5033F5-D760-4EE6-BD28-B2FCD77B2BCA}" destId="{011874C1-83BD-464E-934A-52866F882E97}" srcOrd="0" destOrd="0" presId="urn:microsoft.com/office/officeart/2005/8/layout/hProcess6"/>
    <dgm:cxn modelId="{F84DD04E-81A9-4EB7-86C0-8D2F0270672F}" srcId="{679E88F6-FFE3-4773-878F-BF8192107A9D}" destId="{707BA5A3-7CB7-44DF-8132-1E474AA023BE}" srcOrd="2" destOrd="0" parTransId="{D10F21BB-7010-49FB-8815-2564A4673979}" sibTransId="{0949BF27-6F07-4941-BD23-BFDE62C4AFB6}"/>
    <dgm:cxn modelId="{13EB4B94-2A9A-4567-BC01-DCE5DA254473}" srcId="{9F5033F5-D760-4EE6-BD28-B2FCD77B2BCA}" destId="{226CCFD7-FDB1-46D1-93F2-770213C9B219}" srcOrd="0" destOrd="0" parTransId="{3E80F91D-9671-43B3-9A2D-0F9C1E91F696}" sibTransId="{D4FBF55D-B3FD-4E4F-AA27-9F6DE2BB8860}"/>
    <dgm:cxn modelId="{0BB01F37-89AE-4FDF-A1F1-44EB153D16E0}" type="presOf" srcId="{C0388894-55E5-4F3A-AEDA-A6B56AA97596}" destId="{B25692DB-381E-46CA-8ACA-4208373D1ADA}" srcOrd="0" destOrd="0" presId="urn:microsoft.com/office/officeart/2005/8/layout/hProcess6"/>
    <dgm:cxn modelId="{B4161F99-635B-4C22-A9FF-BB0EB6C48850}" type="presParOf" srcId="{B25692DB-381E-46CA-8ACA-4208373D1ADA}" destId="{75A3B6CE-44BE-4B82-90FF-7B36E0025288}" srcOrd="0" destOrd="0" presId="urn:microsoft.com/office/officeart/2005/8/layout/hProcess6"/>
    <dgm:cxn modelId="{C0CC28C5-49D4-4974-90E3-5CEC6777D789}" type="presParOf" srcId="{75A3B6CE-44BE-4B82-90FF-7B36E0025288}" destId="{D0A580F1-B660-4653-A575-7C5A0E2DDCF8}" srcOrd="0" destOrd="0" presId="urn:microsoft.com/office/officeart/2005/8/layout/hProcess6"/>
    <dgm:cxn modelId="{83B2775B-FA05-4331-A6FC-65259946E11D}" type="presParOf" srcId="{75A3B6CE-44BE-4B82-90FF-7B36E0025288}" destId="{81B0444F-97AE-4552-8B47-253AA93A8F57}" srcOrd="1" destOrd="0" presId="urn:microsoft.com/office/officeart/2005/8/layout/hProcess6"/>
    <dgm:cxn modelId="{4421B53C-2293-488B-8FE6-2785190A966D}" type="presParOf" srcId="{75A3B6CE-44BE-4B82-90FF-7B36E0025288}" destId="{C18DCE42-7368-4762-9427-AC46A25FF083}" srcOrd="2" destOrd="0" presId="urn:microsoft.com/office/officeart/2005/8/layout/hProcess6"/>
    <dgm:cxn modelId="{5D380CA2-A8B2-47B1-9350-14DC1E0BB2AE}" type="presParOf" srcId="{75A3B6CE-44BE-4B82-90FF-7B36E0025288}" destId="{011874C1-83BD-464E-934A-52866F882E97}" srcOrd="3" destOrd="0" presId="urn:microsoft.com/office/officeart/2005/8/layout/hProcess6"/>
    <dgm:cxn modelId="{A59206A3-6822-4249-A1AB-29F968C3A653}" type="presParOf" srcId="{B25692DB-381E-46CA-8ACA-4208373D1ADA}" destId="{BB5639AE-D60E-456F-AEB0-9D932A2966AE}" srcOrd="1" destOrd="0" presId="urn:microsoft.com/office/officeart/2005/8/layout/hProcess6"/>
    <dgm:cxn modelId="{9C22C44D-BA94-42E8-B52F-42DC45631F06}" type="presParOf" srcId="{B25692DB-381E-46CA-8ACA-4208373D1ADA}" destId="{AF7CFEF8-1202-4061-8442-F12C84DC216C}" srcOrd="2" destOrd="0" presId="urn:microsoft.com/office/officeart/2005/8/layout/hProcess6"/>
    <dgm:cxn modelId="{58047317-8173-4215-B5A1-46E1DE8F3AA0}" type="presParOf" srcId="{AF7CFEF8-1202-4061-8442-F12C84DC216C}" destId="{A74190CB-9D83-4DE2-929C-426905899E01}" srcOrd="0" destOrd="0" presId="urn:microsoft.com/office/officeart/2005/8/layout/hProcess6"/>
    <dgm:cxn modelId="{2F6536F9-F3F1-4464-8DA6-2CA07F571527}" type="presParOf" srcId="{AF7CFEF8-1202-4061-8442-F12C84DC216C}" destId="{91102C9F-2C2E-4E8B-A300-D76831CE3CA7}" srcOrd="1" destOrd="0" presId="urn:microsoft.com/office/officeart/2005/8/layout/hProcess6"/>
    <dgm:cxn modelId="{70CF9CA7-BFA4-4273-B1B6-88BE8751545F}" type="presParOf" srcId="{AF7CFEF8-1202-4061-8442-F12C84DC216C}" destId="{F2A3CEAD-FD60-4E69-8336-2F44D035DFEA}" srcOrd="2" destOrd="0" presId="urn:microsoft.com/office/officeart/2005/8/layout/hProcess6"/>
    <dgm:cxn modelId="{20AF4D20-4770-42AD-9D5D-9523F5D9685C}" type="presParOf" srcId="{AF7CFEF8-1202-4061-8442-F12C84DC216C}" destId="{9901310E-1321-4177-84C5-1EFD4EB09162}" srcOrd="3" destOrd="0" presId="urn:microsoft.com/office/officeart/2005/8/layout/hProcess6"/>
    <dgm:cxn modelId="{6379D8BE-42C8-4C34-A7A8-0EDD1B62F908}" type="presParOf" srcId="{B25692DB-381E-46CA-8ACA-4208373D1ADA}" destId="{404BFBC3-E990-429A-9805-C822CDCC84E4}" srcOrd="3" destOrd="0" presId="urn:microsoft.com/office/officeart/2005/8/layout/hProcess6"/>
    <dgm:cxn modelId="{D3842126-20E1-4BA3-B427-FA6282F1A632}" type="presParOf" srcId="{B25692DB-381E-46CA-8ACA-4208373D1ADA}" destId="{A9076D8E-593C-4107-976C-7D11EFFA8730}" srcOrd="4" destOrd="0" presId="urn:microsoft.com/office/officeart/2005/8/layout/hProcess6"/>
    <dgm:cxn modelId="{EE2E3042-4F7E-48A2-9D78-5C409A80361E}" type="presParOf" srcId="{A9076D8E-593C-4107-976C-7D11EFFA8730}" destId="{4CE61031-F7B9-4802-939B-331B621EE54A}" srcOrd="0" destOrd="0" presId="urn:microsoft.com/office/officeart/2005/8/layout/hProcess6"/>
    <dgm:cxn modelId="{8F92046E-C747-4D76-9B04-DAE7F7003E71}" type="presParOf" srcId="{A9076D8E-593C-4107-976C-7D11EFFA8730}" destId="{E4CDCFA9-1A5D-44DD-A2C4-0E4BE966BE46}" srcOrd="1" destOrd="0" presId="urn:microsoft.com/office/officeart/2005/8/layout/hProcess6"/>
    <dgm:cxn modelId="{59358C03-0B42-4C16-9AF6-A7B44FD83138}" type="presParOf" srcId="{A9076D8E-593C-4107-976C-7D11EFFA8730}" destId="{937A52E6-A9B8-4808-8238-C6FE7505FE33}" srcOrd="2" destOrd="0" presId="urn:microsoft.com/office/officeart/2005/8/layout/hProcess6"/>
    <dgm:cxn modelId="{099CD62A-8608-44A0-B6D8-51FDB24DF805}" type="presParOf" srcId="{A9076D8E-593C-4107-976C-7D11EFFA8730}" destId="{02373F69-3CF3-4B74-BAC1-C041B63E034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88894-55E5-4F3A-AEDA-A6B56AA9759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F5033F5-D760-4EE6-BD28-B2FCD77B2BCA}">
      <dgm:prSet phldrT="[Text]"/>
      <dgm:spPr/>
      <dgm:t>
        <a:bodyPr/>
        <a:lstStyle/>
        <a:p>
          <a:r>
            <a:rPr lang="en-US" dirty="0" smtClean="0"/>
            <a:t>ID</a:t>
          </a:r>
          <a:endParaRPr lang="en-US" dirty="0"/>
        </a:p>
      </dgm:t>
    </dgm:pt>
    <dgm:pt modelId="{4279786E-36E4-44C2-8FD9-EC95DE050EAA}" type="parTrans" cxnId="{30E79DEF-63AE-49C8-BEDF-A1BEBB728C27}">
      <dgm:prSet/>
      <dgm:spPr/>
      <dgm:t>
        <a:bodyPr/>
        <a:lstStyle/>
        <a:p>
          <a:endParaRPr lang="en-US"/>
        </a:p>
      </dgm:t>
    </dgm:pt>
    <dgm:pt modelId="{8275AE48-C5B8-407A-97DF-CCAEF1F7CBC5}" type="sibTrans" cxnId="{30E79DEF-63AE-49C8-BEDF-A1BEBB728C27}">
      <dgm:prSet/>
      <dgm:spPr/>
      <dgm:t>
        <a:bodyPr/>
        <a:lstStyle/>
        <a:p>
          <a:endParaRPr lang="en-US"/>
        </a:p>
      </dgm:t>
    </dgm:pt>
    <dgm:pt modelId="{226CCFD7-FDB1-46D1-93F2-770213C9B219}">
      <dgm:prSet phldrT="[Text]"/>
      <dgm:spPr/>
      <dgm:t>
        <a:bodyPr/>
        <a:lstStyle/>
        <a:p>
          <a:r>
            <a:rPr lang="en-US" dirty="0" smtClean="0"/>
            <a:t>Team</a:t>
          </a:r>
          <a:endParaRPr lang="en-US" dirty="0"/>
        </a:p>
      </dgm:t>
    </dgm:pt>
    <dgm:pt modelId="{3E80F91D-9671-43B3-9A2D-0F9C1E91F696}" type="parTrans" cxnId="{13EB4B94-2A9A-4567-BC01-DCE5DA254473}">
      <dgm:prSet/>
      <dgm:spPr/>
      <dgm:t>
        <a:bodyPr/>
        <a:lstStyle/>
        <a:p>
          <a:endParaRPr lang="en-US"/>
        </a:p>
      </dgm:t>
    </dgm:pt>
    <dgm:pt modelId="{D4FBF55D-B3FD-4E4F-AA27-9F6DE2BB8860}" type="sibTrans" cxnId="{13EB4B94-2A9A-4567-BC01-DCE5DA254473}">
      <dgm:prSet/>
      <dgm:spPr/>
      <dgm:t>
        <a:bodyPr/>
        <a:lstStyle/>
        <a:p>
          <a:endParaRPr lang="en-US"/>
        </a:p>
      </dgm:t>
    </dgm:pt>
    <dgm:pt modelId="{4251EE00-4D04-4F87-9423-9C143A59022D}">
      <dgm:prSet phldrT="[Text]"/>
      <dgm:spPr/>
      <dgm:t>
        <a:bodyPr/>
        <a:lstStyle/>
        <a:p>
          <a:r>
            <a:rPr lang="en-US" dirty="0" smtClean="0"/>
            <a:t>Boat</a:t>
          </a:r>
          <a:endParaRPr lang="en-US" dirty="0"/>
        </a:p>
      </dgm:t>
    </dgm:pt>
    <dgm:pt modelId="{29726AA1-EB65-46CD-97EE-7EF634329D4F}" type="parTrans" cxnId="{D99C7FC8-7CD7-4041-87A5-08E72AA7DCBB}">
      <dgm:prSet/>
      <dgm:spPr/>
      <dgm:t>
        <a:bodyPr/>
        <a:lstStyle/>
        <a:p>
          <a:endParaRPr lang="en-US"/>
        </a:p>
      </dgm:t>
    </dgm:pt>
    <dgm:pt modelId="{3572E4F9-C6E8-4C11-9247-B18698FB9AA2}" type="sibTrans" cxnId="{D99C7FC8-7CD7-4041-87A5-08E72AA7DCBB}">
      <dgm:prSet/>
      <dgm:spPr/>
      <dgm:t>
        <a:bodyPr/>
        <a:lstStyle/>
        <a:p>
          <a:endParaRPr lang="en-US"/>
        </a:p>
      </dgm:t>
    </dgm:pt>
    <dgm:pt modelId="{679E88F6-FFE3-4773-878F-BF8192107A9D}">
      <dgm:prSet phldrT="[Text]"/>
      <dgm:spPr/>
      <dgm:t>
        <a:bodyPr/>
        <a:lstStyle/>
        <a:p>
          <a:r>
            <a:rPr lang="en-US" dirty="0" smtClean="0"/>
            <a:t>Location	</a:t>
          </a:r>
          <a:endParaRPr lang="en-US" dirty="0"/>
        </a:p>
      </dgm:t>
    </dgm:pt>
    <dgm:pt modelId="{CAE5C1FC-0391-4AF9-A036-2584801133EE}" type="parTrans" cxnId="{810E9B83-5E0E-4FF1-B40F-C923B6956C5D}">
      <dgm:prSet/>
      <dgm:spPr/>
      <dgm:t>
        <a:bodyPr/>
        <a:lstStyle/>
        <a:p>
          <a:endParaRPr lang="en-US"/>
        </a:p>
      </dgm:t>
    </dgm:pt>
    <dgm:pt modelId="{029F11F8-CEEC-4095-9909-B6BFA324D8D9}" type="sibTrans" cxnId="{810E9B83-5E0E-4FF1-B40F-C923B6956C5D}">
      <dgm:prSet/>
      <dgm:spPr/>
      <dgm:t>
        <a:bodyPr/>
        <a:lstStyle/>
        <a:p>
          <a:endParaRPr lang="en-US"/>
        </a:p>
      </dgm:t>
    </dgm:pt>
    <dgm:pt modelId="{A5684454-FF9D-480B-9639-424B0A6B8540}">
      <dgm:prSet phldrT="[Text]"/>
      <dgm:spPr/>
      <dgm:t>
        <a:bodyPr/>
        <a:lstStyle/>
        <a:p>
          <a:r>
            <a:rPr lang="en-US" dirty="0" smtClean="0"/>
            <a:t>Station</a:t>
          </a:r>
          <a:endParaRPr lang="en-US" dirty="0"/>
        </a:p>
      </dgm:t>
    </dgm:pt>
    <dgm:pt modelId="{2FCE34F2-4DF1-4C86-9158-BD7F32C0751B}" type="parTrans" cxnId="{B0EF5EC3-E125-4B5D-949A-D97B69069794}">
      <dgm:prSet/>
      <dgm:spPr/>
      <dgm:t>
        <a:bodyPr/>
        <a:lstStyle/>
        <a:p>
          <a:endParaRPr lang="en-US"/>
        </a:p>
      </dgm:t>
    </dgm:pt>
    <dgm:pt modelId="{80CED381-1EFD-47B3-AEC7-9CA91BFEB74E}" type="sibTrans" cxnId="{B0EF5EC3-E125-4B5D-949A-D97B69069794}">
      <dgm:prSet/>
      <dgm:spPr/>
      <dgm:t>
        <a:bodyPr/>
        <a:lstStyle/>
        <a:p>
          <a:endParaRPr lang="en-US"/>
        </a:p>
      </dgm:t>
    </dgm:pt>
    <dgm:pt modelId="{1551A3CE-015B-42FF-A437-819B1D5E5CF1}">
      <dgm:prSet phldrT="[Text]"/>
      <dgm:spPr/>
      <dgm:t>
        <a:bodyPr/>
        <a:lstStyle/>
        <a:p>
          <a:r>
            <a:rPr lang="en-US" dirty="0" err="1" smtClean="0"/>
            <a:t>Lat</a:t>
          </a:r>
          <a:r>
            <a:rPr lang="en-US" dirty="0" smtClean="0"/>
            <a:t>/Long</a:t>
          </a:r>
          <a:endParaRPr lang="en-US" dirty="0"/>
        </a:p>
      </dgm:t>
    </dgm:pt>
    <dgm:pt modelId="{1BE3652C-98EE-4D2B-AE6A-ABE768A49043}" type="parTrans" cxnId="{7F2E9A3E-1FAB-4A71-89BB-24D20E88A061}">
      <dgm:prSet/>
      <dgm:spPr/>
      <dgm:t>
        <a:bodyPr/>
        <a:lstStyle/>
        <a:p>
          <a:endParaRPr lang="en-US"/>
        </a:p>
      </dgm:t>
    </dgm:pt>
    <dgm:pt modelId="{9F520C1A-9F1D-47DA-9884-514DE9A7021B}" type="sibTrans" cxnId="{7F2E9A3E-1FAB-4A71-89BB-24D20E88A061}">
      <dgm:prSet/>
      <dgm:spPr/>
      <dgm:t>
        <a:bodyPr/>
        <a:lstStyle/>
        <a:p>
          <a:endParaRPr lang="en-US"/>
        </a:p>
      </dgm:t>
    </dgm:pt>
    <dgm:pt modelId="{A70B90C5-951E-41F2-9C44-0091C106C1EF}">
      <dgm:prSet phldrT="[Text]"/>
      <dgm:spPr/>
      <dgm:t>
        <a:bodyPr/>
        <a:lstStyle/>
        <a:p>
          <a:r>
            <a:rPr lang="en-US" dirty="0" smtClean="0"/>
            <a:t>Weather</a:t>
          </a:r>
          <a:endParaRPr lang="en-US" dirty="0"/>
        </a:p>
      </dgm:t>
    </dgm:pt>
    <dgm:pt modelId="{CD4FC8CF-7856-49CC-BBE6-A0078A716C0C}" type="parTrans" cxnId="{68A06961-D9E9-478C-A43B-F58FDAAA7C67}">
      <dgm:prSet/>
      <dgm:spPr/>
      <dgm:t>
        <a:bodyPr/>
        <a:lstStyle/>
        <a:p>
          <a:endParaRPr lang="en-US"/>
        </a:p>
      </dgm:t>
    </dgm:pt>
    <dgm:pt modelId="{86500372-8153-44CD-B38D-ADDCCA6345C5}" type="sibTrans" cxnId="{68A06961-D9E9-478C-A43B-F58FDAAA7C67}">
      <dgm:prSet/>
      <dgm:spPr/>
      <dgm:t>
        <a:bodyPr/>
        <a:lstStyle/>
        <a:p>
          <a:endParaRPr lang="en-US"/>
        </a:p>
      </dgm:t>
    </dgm:pt>
    <dgm:pt modelId="{160EF793-A6F4-4F64-B4D7-E1538BF9E832}">
      <dgm:prSet phldrT="[Text]"/>
      <dgm:spPr/>
      <dgm:t>
        <a:bodyPr/>
        <a:lstStyle/>
        <a:p>
          <a:r>
            <a:rPr lang="en-US" dirty="0" smtClean="0"/>
            <a:t>Wind</a:t>
          </a:r>
          <a:endParaRPr lang="en-US" dirty="0"/>
        </a:p>
      </dgm:t>
    </dgm:pt>
    <dgm:pt modelId="{0B13D39F-AAEB-4B54-80C8-D61FD78BF70C}" type="parTrans" cxnId="{23A8BAE1-576A-4DE2-9468-8D14AF01C66A}">
      <dgm:prSet/>
      <dgm:spPr/>
      <dgm:t>
        <a:bodyPr/>
        <a:lstStyle/>
        <a:p>
          <a:endParaRPr lang="en-US"/>
        </a:p>
      </dgm:t>
    </dgm:pt>
    <dgm:pt modelId="{CEF48AD0-0D8A-480E-93DA-AD1D438A5E47}" type="sibTrans" cxnId="{23A8BAE1-576A-4DE2-9468-8D14AF01C66A}">
      <dgm:prSet/>
      <dgm:spPr/>
      <dgm:t>
        <a:bodyPr/>
        <a:lstStyle/>
        <a:p>
          <a:endParaRPr lang="en-US"/>
        </a:p>
      </dgm:t>
    </dgm:pt>
    <dgm:pt modelId="{15C1E0B6-CF46-4259-9E04-949175599135}">
      <dgm:prSet phldrT="[Text]"/>
      <dgm:spPr/>
      <dgm:t>
        <a:bodyPr/>
        <a:lstStyle/>
        <a:p>
          <a:r>
            <a:rPr lang="en-US" dirty="0" smtClean="0"/>
            <a:t>Sea State</a:t>
          </a:r>
          <a:endParaRPr lang="en-US" dirty="0"/>
        </a:p>
      </dgm:t>
    </dgm:pt>
    <dgm:pt modelId="{8409E677-9A84-4A17-8D22-CE62A240CD33}" type="parTrans" cxnId="{B08BC387-2603-4C5A-ACE8-F9317CD85FC7}">
      <dgm:prSet/>
      <dgm:spPr/>
      <dgm:t>
        <a:bodyPr/>
        <a:lstStyle/>
        <a:p>
          <a:endParaRPr lang="en-US"/>
        </a:p>
      </dgm:t>
    </dgm:pt>
    <dgm:pt modelId="{4F7B8BF7-F876-4D9D-A110-AB263739D3CB}" type="sibTrans" cxnId="{B08BC387-2603-4C5A-ACE8-F9317CD85FC7}">
      <dgm:prSet/>
      <dgm:spPr/>
      <dgm:t>
        <a:bodyPr/>
        <a:lstStyle/>
        <a:p>
          <a:endParaRPr lang="en-US"/>
        </a:p>
      </dgm:t>
    </dgm:pt>
    <dgm:pt modelId="{F5276D2A-F5D3-42A1-ABA9-535E986B0B72}">
      <dgm:prSet phldrT="[Text]"/>
      <dgm:spPr/>
      <dgm:t>
        <a:bodyPr/>
        <a:lstStyle/>
        <a:p>
          <a:r>
            <a:rPr lang="en-US" dirty="0" err="1" smtClean="0"/>
            <a:t>Etc</a:t>
          </a:r>
          <a:endParaRPr lang="en-US" dirty="0"/>
        </a:p>
      </dgm:t>
    </dgm:pt>
    <dgm:pt modelId="{06F61A3A-00F5-4B70-BEF1-B801B95FEF31}" type="parTrans" cxnId="{12101D9A-4AA8-402F-AEF5-9CD72B288A77}">
      <dgm:prSet/>
      <dgm:spPr/>
      <dgm:t>
        <a:bodyPr/>
        <a:lstStyle/>
        <a:p>
          <a:endParaRPr lang="en-US"/>
        </a:p>
      </dgm:t>
    </dgm:pt>
    <dgm:pt modelId="{A8A9394B-0BA3-4A62-A706-9369E5708EA3}" type="sibTrans" cxnId="{12101D9A-4AA8-402F-AEF5-9CD72B288A77}">
      <dgm:prSet/>
      <dgm:spPr/>
      <dgm:t>
        <a:bodyPr/>
        <a:lstStyle/>
        <a:p>
          <a:endParaRPr lang="en-US"/>
        </a:p>
      </dgm:t>
    </dgm:pt>
    <dgm:pt modelId="{707BA5A3-7CB7-44DF-8132-1E474AA023BE}">
      <dgm:prSet phldrT="[Text]"/>
      <dgm:spPr/>
      <dgm:t>
        <a:bodyPr/>
        <a:lstStyle/>
        <a:p>
          <a:r>
            <a:rPr lang="en-US" dirty="0" err="1" smtClean="0"/>
            <a:t>Etc</a:t>
          </a:r>
          <a:endParaRPr lang="en-US" dirty="0"/>
        </a:p>
      </dgm:t>
    </dgm:pt>
    <dgm:pt modelId="{D10F21BB-7010-49FB-8815-2564A4673979}" type="parTrans" cxnId="{F84DD04E-81A9-4EB7-86C0-8D2F0270672F}">
      <dgm:prSet/>
      <dgm:spPr/>
      <dgm:t>
        <a:bodyPr/>
        <a:lstStyle/>
        <a:p>
          <a:endParaRPr lang="en-US"/>
        </a:p>
      </dgm:t>
    </dgm:pt>
    <dgm:pt modelId="{0949BF27-6F07-4941-BD23-BFDE62C4AFB6}" type="sibTrans" cxnId="{F84DD04E-81A9-4EB7-86C0-8D2F0270672F}">
      <dgm:prSet/>
      <dgm:spPr/>
      <dgm:t>
        <a:bodyPr/>
        <a:lstStyle/>
        <a:p>
          <a:endParaRPr lang="en-US"/>
        </a:p>
      </dgm:t>
    </dgm:pt>
    <dgm:pt modelId="{DE8CCDC1-4AB0-4808-A264-98ACDE876AAF}">
      <dgm:prSet phldrT="[Text]"/>
      <dgm:spPr/>
      <dgm:t>
        <a:bodyPr/>
        <a:lstStyle/>
        <a:p>
          <a:r>
            <a:rPr lang="en-US" dirty="0" err="1" smtClean="0"/>
            <a:t>Etc</a:t>
          </a:r>
          <a:endParaRPr lang="en-US" dirty="0"/>
        </a:p>
      </dgm:t>
    </dgm:pt>
    <dgm:pt modelId="{75CED0A1-6EBE-4F52-9F35-137207D9A022}" type="parTrans" cxnId="{6E3DD719-167A-473F-933B-F1164B4ABF09}">
      <dgm:prSet/>
      <dgm:spPr/>
      <dgm:t>
        <a:bodyPr/>
        <a:lstStyle/>
        <a:p>
          <a:endParaRPr lang="en-US"/>
        </a:p>
      </dgm:t>
    </dgm:pt>
    <dgm:pt modelId="{94DA0B22-8D56-401D-A372-988D271A362F}" type="sibTrans" cxnId="{6E3DD719-167A-473F-933B-F1164B4ABF09}">
      <dgm:prSet/>
      <dgm:spPr/>
      <dgm:t>
        <a:bodyPr/>
        <a:lstStyle/>
        <a:p>
          <a:endParaRPr lang="en-US"/>
        </a:p>
      </dgm:t>
    </dgm:pt>
    <dgm:pt modelId="{B25692DB-381E-46CA-8ACA-4208373D1ADA}" type="pres">
      <dgm:prSet presAssocID="{C0388894-55E5-4F3A-AEDA-A6B56AA97596}" presName="theList" presStyleCnt="0">
        <dgm:presLayoutVars>
          <dgm:dir/>
          <dgm:animLvl val="lvl"/>
          <dgm:resizeHandles val="exact"/>
        </dgm:presLayoutVars>
      </dgm:prSet>
      <dgm:spPr/>
      <dgm:t>
        <a:bodyPr/>
        <a:lstStyle/>
        <a:p>
          <a:endParaRPr lang="en-US"/>
        </a:p>
      </dgm:t>
    </dgm:pt>
    <dgm:pt modelId="{75A3B6CE-44BE-4B82-90FF-7B36E0025288}" type="pres">
      <dgm:prSet presAssocID="{9F5033F5-D760-4EE6-BD28-B2FCD77B2BCA}" presName="compNode" presStyleCnt="0"/>
      <dgm:spPr/>
    </dgm:pt>
    <dgm:pt modelId="{D0A580F1-B660-4653-A575-7C5A0E2DDCF8}" type="pres">
      <dgm:prSet presAssocID="{9F5033F5-D760-4EE6-BD28-B2FCD77B2BCA}" presName="noGeometry" presStyleCnt="0"/>
      <dgm:spPr/>
    </dgm:pt>
    <dgm:pt modelId="{81B0444F-97AE-4552-8B47-253AA93A8F57}" type="pres">
      <dgm:prSet presAssocID="{9F5033F5-D760-4EE6-BD28-B2FCD77B2BCA}" presName="childTextVisible" presStyleLbl="bgAccFollowNode1" presStyleIdx="0" presStyleCnt="3">
        <dgm:presLayoutVars>
          <dgm:bulletEnabled val="1"/>
        </dgm:presLayoutVars>
      </dgm:prSet>
      <dgm:spPr/>
      <dgm:t>
        <a:bodyPr/>
        <a:lstStyle/>
        <a:p>
          <a:endParaRPr lang="en-US"/>
        </a:p>
      </dgm:t>
    </dgm:pt>
    <dgm:pt modelId="{C18DCE42-7368-4762-9427-AC46A25FF083}" type="pres">
      <dgm:prSet presAssocID="{9F5033F5-D760-4EE6-BD28-B2FCD77B2BCA}" presName="childTextHidden" presStyleLbl="bgAccFollowNode1" presStyleIdx="0" presStyleCnt="3"/>
      <dgm:spPr/>
      <dgm:t>
        <a:bodyPr/>
        <a:lstStyle/>
        <a:p>
          <a:endParaRPr lang="en-US"/>
        </a:p>
      </dgm:t>
    </dgm:pt>
    <dgm:pt modelId="{011874C1-83BD-464E-934A-52866F882E97}" type="pres">
      <dgm:prSet presAssocID="{9F5033F5-D760-4EE6-BD28-B2FCD77B2BCA}" presName="parentText" presStyleLbl="node1" presStyleIdx="0" presStyleCnt="3">
        <dgm:presLayoutVars>
          <dgm:chMax val="1"/>
          <dgm:bulletEnabled val="1"/>
        </dgm:presLayoutVars>
      </dgm:prSet>
      <dgm:spPr/>
      <dgm:t>
        <a:bodyPr/>
        <a:lstStyle/>
        <a:p>
          <a:endParaRPr lang="en-US"/>
        </a:p>
      </dgm:t>
    </dgm:pt>
    <dgm:pt modelId="{BB5639AE-D60E-456F-AEB0-9D932A2966AE}" type="pres">
      <dgm:prSet presAssocID="{9F5033F5-D760-4EE6-BD28-B2FCD77B2BCA}" presName="aSpace" presStyleCnt="0"/>
      <dgm:spPr/>
    </dgm:pt>
    <dgm:pt modelId="{AF7CFEF8-1202-4061-8442-F12C84DC216C}" type="pres">
      <dgm:prSet presAssocID="{679E88F6-FFE3-4773-878F-BF8192107A9D}" presName="compNode" presStyleCnt="0"/>
      <dgm:spPr/>
    </dgm:pt>
    <dgm:pt modelId="{A74190CB-9D83-4DE2-929C-426905899E01}" type="pres">
      <dgm:prSet presAssocID="{679E88F6-FFE3-4773-878F-BF8192107A9D}" presName="noGeometry" presStyleCnt="0"/>
      <dgm:spPr/>
    </dgm:pt>
    <dgm:pt modelId="{91102C9F-2C2E-4E8B-A300-D76831CE3CA7}" type="pres">
      <dgm:prSet presAssocID="{679E88F6-FFE3-4773-878F-BF8192107A9D}" presName="childTextVisible" presStyleLbl="bgAccFollowNode1" presStyleIdx="1" presStyleCnt="3">
        <dgm:presLayoutVars>
          <dgm:bulletEnabled val="1"/>
        </dgm:presLayoutVars>
      </dgm:prSet>
      <dgm:spPr/>
      <dgm:t>
        <a:bodyPr/>
        <a:lstStyle/>
        <a:p>
          <a:endParaRPr lang="en-US"/>
        </a:p>
      </dgm:t>
    </dgm:pt>
    <dgm:pt modelId="{F2A3CEAD-FD60-4E69-8336-2F44D035DFEA}" type="pres">
      <dgm:prSet presAssocID="{679E88F6-FFE3-4773-878F-BF8192107A9D}" presName="childTextHidden" presStyleLbl="bgAccFollowNode1" presStyleIdx="1" presStyleCnt="3"/>
      <dgm:spPr/>
      <dgm:t>
        <a:bodyPr/>
        <a:lstStyle/>
        <a:p>
          <a:endParaRPr lang="en-US"/>
        </a:p>
      </dgm:t>
    </dgm:pt>
    <dgm:pt modelId="{9901310E-1321-4177-84C5-1EFD4EB09162}" type="pres">
      <dgm:prSet presAssocID="{679E88F6-FFE3-4773-878F-BF8192107A9D}" presName="parentText" presStyleLbl="node1" presStyleIdx="1" presStyleCnt="3">
        <dgm:presLayoutVars>
          <dgm:chMax val="1"/>
          <dgm:bulletEnabled val="1"/>
        </dgm:presLayoutVars>
      </dgm:prSet>
      <dgm:spPr/>
      <dgm:t>
        <a:bodyPr/>
        <a:lstStyle/>
        <a:p>
          <a:endParaRPr lang="en-US"/>
        </a:p>
      </dgm:t>
    </dgm:pt>
    <dgm:pt modelId="{404BFBC3-E990-429A-9805-C822CDCC84E4}" type="pres">
      <dgm:prSet presAssocID="{679E88F6-FFE3-4773-878F-BF8192107A9D}" presName="aSpace" presStyleCnt="0"/>
      <dgm:spPr/>
    </dgm:pt>
    <dgm:pt modelId="{A9076D8E-593C-4107-976C-7D11EFFA8730}" type="pres">
      <dgm:prSet presAssocID="{A70B90C5-951E-41F2-9C44-0091C106C1EF}" presName="compNode" presStyleCnt="0"/>
      <dgm:spPr/>
    </dgm:pt>
    <dgm:pt modelId="{4CE61031-F7B9-4802-939B-331B621EE54A}" type="pres">
      <dgm:prSet presAssocID="{A70B90C5-951E-41F2-9C44-0091C106C1EF}" presName="noGeometry" presStyleCnt="0"/>
      <dgm:spPr/>
    </dgm:pt>
    <dgm:pt modelId="{E4CDCFA9-1A5D-44DD-A2C4-0E4BE966BE46}" type="pres">
      <dgm:prSet presAssocID="{A70B90C5-951E-41F2-9C44-0091C106C1EF}" presName="childTextVisible" presStyleLbl="bgAccFollowNode1" presStyleIdx="2" presStyleCnt="3">
        <dgm:presLayoutVars>
          <dgm:bulletEnabled val="1"/>
        </dgm:presLayoutVars>
      </dgm:prSet>
      <dgm:spPr/>
      <dgm:t>
        <a:bodyPr/>
        <a:lstStyle/>
        <a:p>
          <a:endParaRPr lang="en-US"/>
        </a:p>
      </dgm:t>
    </dgm:pt>
    <dgm:pt modelId="{937A52E6-A9B8-4808-8238-C6FE7505FE33}" type="pres">
      <dgm:prSet presAssocID="{A70B90C5-951E-41F2-9C44-0091C106C1EF}" presName="childTextHidden" presStyleLbl="bgAccFollowNode1" presStyleIdx="2" presStyleCnt="3"/>
      <dgm:spPr/>
      <dgm:t>
        <a:bodyPr/>
        <a:lstStyle/>
        <a:p>
          <a:endParaRPr lang="en-US"/>
        </a:p>
      </dgm:t>
    </dgm:pt>
    <dgm:pt modelId="{02373F69-3CF3-4B74-BAC1-C041B63E0340}" type="pres">
      <dgm:prSet presAssocID="{A70B90C5-951E-41F2-9C44-0091C106C1EF}" presName="parentText" presStyleLbl="node1" presStyleIdx="2" presStyleCnt="3">
        <dgm:presLayoutVars>
          <dgm:chMax val="1"/>
          <dgm:bulletEnabled val="1"/>
        </dgm:presLayoutVars>
      </dgm:prSet>
      <dgm:spPr/>
      <dgm:t>
        <a:bodyPr/>
        <a:lstStyle/>
        <a:p>
          <a:endParaRPr lang="en-US"/>
        </a:p>
      </dgm:t>
    </dgm:pt>
  </dgm:ptLst>
  <dgm:cxnLst>
    <dgm:cxn modelId="{DEC2CE31-1E8A-425A-B0D3-CFA0F824F07B}" type="presOf" srcId="{A5684454-FF9D-480B-9639-424B0A6B8540}" destId="{91102C9F-2C2E-4E8B-A300-D76831CE3CA7}" srcOrd="0" destOrd="0" presId="urn:microsoft.com/office/officeart/2005/8/layout/hProcess6"/>
    <dgm:cxn modelId="{6E3DD719-167A-473F-933B-F1164B4ABF09}" srcId="{A70B90C5-951E-41F2-9C44-0091C106C1EF}" destId="{DE8CCDC1-4AB0-4808-A264-98ACDE876AAF}" srcOrd="2" destOrd="0" parTransId="{75CED0A1-6EBE-4F52-9F35-137207D9A022}" sibTransId="{94DA0B22-8D56-401D-A372-988D271A362F}"/>
    <dgm:cxn modelId="{12101D9A-4AA8-402F-AEF5-9CD72B288A77}" srcId="{9F5033F5-D760-4EE6-BD28-B2FCD77B2BCA}" destId="{F5276D2A-F5D3-42A1-ABA9-535E986B0B72}" srcOrd="2" destOrd="0" parTransId="{06F61A3A-00F5-4B70-BEF1-B801B95FEF31}" sibTransId="{A8A9394B-0BA3-4A62-A706-9369E5708EA3}"/>
    <dgm:cxn modelId="{BB20384E-DA58-4275-82DC-50E82D91EBD5}" type="presOf" srcId="{15C1E0B6-CF46-4259-9E04-949175599135}" destId="{E4CDCFA9-1A5D-44DD-A2C4-0E4BE966BE46}" srcOrd="0" destOrd="1" presId="urn:microsoft.com/office/officeart/2005/8/layout/hProcess6"/>
    <dgm:cxn modelId="{E16602C9-7498-4025-BFFF-5DBD8CB8A7EA}" type="presOf" srcId="{F5276D2A-F5D3-42A1-ABA9-535E986B0B72}" destId="{C18DCE42-7368-4762-9427-AC46A25FF083}" srcOrd="1" destOrd="2" presId="urn:microsoft.com/office/officeart/2005/8/layout/hProcess6"/>
    <dgm:cxn modelId="{C4DF8F0B-907D-40DE-A5A5-A58B38B97E00}" type="presOf" srcId="{1551A3CE-015B-42FF-A437-819B1D5E5CF1}" destId="{F2A3CEAD-FD60-4E69-8336-2F44D035DFEA}" srcOrd="1" destOrd="1" presId="urn:microsoft.com/office/officeart/2005/8/layout/hProcess6"/>
    <dgm:cxn modelId="{6FF156EF-133E-48E3-A9AB-3A25BD046D7C}" type="presOf" srcId="{A70B90C5-951E-41F2-9C44-0091C106C1EF}" destId="{02373F69-3CF3-4B74-BAC1-C041B63E0340}" srcOrd="0" destOrd="0" presId="urn:microsoft.com/office/officeart/2005/8/layout/hProcess6"/>
    <dgm:cxn modelId="{AE2E8C66-3E4B-4867-81F4-C33220BDA187}" type="presOf" srcId="{A5684454-FF9D-480B-9639-424B0A6B8540}" destId="{F2A3CEAD-FD60-4E69-8336-2F44D035DFEA}" srcOrd="1" destOrd="0" presId="urn:microsoft.com/office/officeart/2005/8/layout/hProcess6"/>
    <dgm:cxn modelId="{9AE0170D-2B1A-4C6C-86BF-36E91FCCED04}" type="presOf" srcId="{F5276D2A-F5D3-42A1-ABA9-535E986B0B72}" destId="{81B0444F-97AE-4552-8B47-253AA93A8F57}" srcOrd="0" destOrd="2" presId="urn:microsoft.com/office/officeart/2005/8/layout/hProcess6"/>
    <dgm:cxn modelId="{83C1D43B-706D-4EB0-A0DF-4BD0397AA83E}" type="presOf" srcId="{DE8CCDC1-4AB0-4808-A264-98ACDE876AAF}" destId="{937A52E6-A9B8-4808-8238-C6FE7505FE33}" srcOrd="1" destOrd="2" presId="urn:microsoft.com/office/officeart/2005/8/layout/hProcess6"/>
    <dgm:cxn modelId="{1D354DCA-CC55-4F8C-A4F2-358D90D78275}" type="presOf" srcId="{679E88F6-FFE3-4773-878F-BF8192107A9D}" destId="{9901310E-1321-4177-84C5-1EFD4EB09162}" srcOrd="0" destOrd="0" presId="urn:microsoft.com/office/officeart/2005/8/layout/hProcess6"/>
    <dgm:cxn modelId="{73BFBB51-50D3-450D-87B8-774AF0CA4EE5}" type="presOf" srcId="{160EF793-A6F4-4F64-B4D7-E1538BF9E832}" destId="{937A52E6-A9B8-4808-8238-C6FE7505FE33}" srcOrd="1" destOrd="0" presId="urn:microsoft.com/office/officeart/2005/8/layout/hProcess6"/>
    <dgm:cxn modelId="{30E79DEF-63AE-49C8-BEDF-A1BEBB728C27}" srcId="{C0388894-55E5-4F3A-AEDA-A6B56AA97596}" destId="{9F5033F5-D760-4EE6-BD28-B2FCD77B2BCA}" srcOrd="0" destOrd="0" parTransId="{4279786E-36E4-44C2-8FD9-EC95DE050EAA}" sibTransId="{8275AE48-C5B8-407A-97DF-CCAEF1F7CBC5}"/>
    <dgm:cxn modelId="{86545C7A-91FE-4FC4-BD43-5434A9F2B6D5}" type="presOf" srcId="{4251EE00-4D04-4F87-9423-9C143A59022D}" destId="{81B0444F-97AE-4552-8B47-253AA93A8F57}" srcOrd="0" destOrd="1" presId="urn:microsoft.com/office/officeart/2005/8/layout/hProcess6"/>
    <dgm:cxn modelId="{32941C1F-98D9-4600-8137-1CEC8C226D4B}" type="presOf" srcId="{1551A3CE-015B-42FF-A437-819B1D5E5CF1}" destId="{91102C9F-2C2E-4E8B-A300-D76831CE3CA7}" srcOrd="0" destOrd="1" presId="urn:microsoft.com/office/officeart/2005/8/layout/hProcess6"/>
    <dgm:cxn modelId="{5F2D8068-5A6F-4C40-A30C-DF8A53899F40}" type="presOf" srcId="{4251EE00-4D04-4F87-9423-9C143A59022D}" destId="{C18DCE42-7368-4762-9427-AC46A25FF083}" srcOrd="1" destOrd="1" presId="urn:microsoft.com/office/officeart/2005/8/layout/hProcess6"/>
    <dgm:cxn modelId="{23A8BAE1-576A-4DE2-9468-8D14AF01C66A}" srcId="{A70B90C5-951E-41F2-9C44-0091C106C1EF}" destId="{160EF793-A6F4-4F64-B4D7-E1538BF9E832}" srcOrd="0" destOrd="0" parTransId="{0B13D39F-AAEB-4B54-80C8-D61FD78BF70C}" sibTransId="{CEF48AD0-0D8A-480E-93DA-AD1D438A5E47}"/>
    <dgm:cxn modelId="{B0EF5EC3-E125-4B5D-949A-D97B69069794}" srcId="{679E88F6-FFE3-4773-878F-BF8192107A9D}" destId="{A5684454-FF9D-480B-9639-424B0A6B8540}" srcOrd="0" destOrd="0" parTransId="{2FCE34F2-4DF1-4C86-9158-BD7F32C0751B}" sibTransId="{80CED381-1EFD-47B3-AEC7-9CA91BFEB74E}"/>
    <dgm:cxn modelId="{D99C7FC8-7CD7-4041-87A5-08E72AA7DCBB}" srcId="{9F5033F5-D760-4EE6-BD28-B2FCD77B2BCA}" destId="{4251EE00-4D04-4F87-9423-9C143A59022D}" srcOrd="1" destOrd="0" parTransId="{29726AA1-EB65-46CD-97EE-7EF634329D4F}" sibTransId="{3572E4F9-C6E8-4C11-9247-B18698FB9AA2}"/>
    <dgm:cxn modelId="{B08BC387-2603-4C5A-ACE8-F9317CD85FC7}" srcId="{A70B90C5-951E-41F2-9C44-0091C106C1EF}" destId="{15C1E0B6-CF46-4259-9E04-949175599135}" srcOrd="1" destOrd="0" parTransId="{8409E677-9A84-4A17-8D22-CE62A240CD33}" sibTransId="{4F7B8BF7-F876-4D9D-A110-AB263739D3CB}"/>
    <dgm:cxn modelId="{68A06961-D9E9-478C-A43B-F58FDAAA7C67}" srcId="{C0388894-55E5-4F3A-AEDA-A6B56AA97596}" destId="{A70B90C5-951E-41F2-9C44-0091C106C1EF}" srcOrd="2" destOrd="0" parTransId="{CD4FC8CF-7856-49CC-BBE6-A0078A716C0C}" sibTransId="{86500372-8153-44CD-B38D-ADDCCA6345C5}"/>
    <dgm:cxn modelId="{810E9B83-5E0E-4FF1-B40F-C923B6956C5D}" srcId="{C0388894-55E5-4F3A-AEDA-A6B56AA97596}" destId="{679E88F6-FFE3-4773-878F-BF8192107A9D}" srcOrd="1" destOrd="0" parTransId="{CAE5C1FC-0391-4AF9-A036-2584801133EE}" sibTransId="{029F11F8-CEEC-4095-9909-B6BFA324D8D9}"/>
    <dgm:cxn modelId="{3E43CD92-BA34-4AAB-A996-D2C8D43AA2EF}" type="presOf" srcId="{226CCFD7-FDB1-46D1-93F2-770213C9B219}" destId="{C18DCE42-7368-4762-9427-AC46A25FF083}" srcOrd="1" destOrd="0" presId="urn:microsoft.com/office/officeart/2005/8/layout/hProcess6"/>
    <dgm:cxn modelId="{AA09292D-248C-4B1C-AF53-C7EB2AED721B}" type="presOf" srcId="{15C1E0B6-CF46-4259-9E04-949175599135}" destId="{937A52E6-A9B8-4808-8238-C6FE7505FE33}" srcOrd="1" destOrd="1" presId="urn:microsoft.com/office/officeart/2005/8/layout/hProcess6"/>
    <dgm:cxn modelId="{A8644333-94A7-4B15-B350-C534B8824399}" type="presOf" srcId="{160EF793-A6F4-4F64-B4D7-E1538BF9E832}" destId="{E4CDCFA9-1A5D-44DD-A2C4-0E4BE966BE46}" srcOrd="0" destOrd="0" presId="urn:microsoft.com/office/officeart/2005/8/layout/hProcess6"/>
    <dgm:cxn modelId="{2BFEA929-D8E2-4B78-9CAC-5624A6B60ACC}" type="presOf" srcId="{DE8CCDC1-4AB0-4808-A264-98ACDE876AAF}" destId="{E4CDCFA9-1A5D-44DD-A2C4-0E4BE966BE46}" srcOrd="0" destOrd="2" presId="urn:microsoft.com/office/officeart/2005/8/layout/hProcess6"/>
    <dgm:cxn modelId="{38833213-0FD8-402D-B092-54E3F439BF6F}" type="presOf" srcId="{707BA5A3-7CB7-44DF-8132-1E474AA023BE}" destId="{91102C9F-2C2E-4E8B-A300-D76831CE3CA7}" srcOrd="0" destOrd="2" presId="urn:microsoft.com/office/officeart/2005/8/layout/hProcess6"/>
    <dgm:cxn modelId="{7F2E9A3E-1FAB-4A71-89BB-24D20E88A061}" srcId="{679E88F6-FFE3-4773-878F-BF8192107A9D}" destId="{1551A3CE-015B-42FF-A437-819B1D5E5CF1}" srcOrd="1" destOrd="0" parTransId="{1BE3652C-98EE-4D2B-AE6A-ABE768A49043}" sibTransId="{9F520C1A-9F1D-47DA-9884-514DE9A7021B}"/>
    <dgm:cxn modelId="{69FBD5B0-91F1-40CA-8F3C-82924DA8232B}" type="presOf" srcId="{707BA5A3-7CB7-44DF-8132-1E474AA023BE}" destId="{F2A3CEAD-FD60-4E69-8336-2F44D035DFEA}" srcOrd="1" destOrd="2" presId="urn:microsoft.com/office/officeart/2005/8/layout/hProcess6"/>
    <dgm:cxn modelId="{B4F8E692-ACA2-454A-9B27-92401BA27078}" type="presOf" srcId="{226CCFD7-FDB1-46D1-93F2-770213C9B219}" destId="{81B0444F-97AE-4552-8B47-253AA93A8F57}" srcOrd="0" destOrd="0" presId="urn:microsoft.com/office/officeart/2005/8/layout/hProcess6"/>
    <dgm:cxn modelId="{97E2F382-97BF-453C-9AC9-159D6B5C7D9B}" type="presOf" srcId="{9F5033F5-D760-4EE6-BD28-B2FCD77B2BCA}" destId="{011874C1-83BD-464E-934A-52866F882E97}" srcOrd="0" destOrd="0" presId="urn:microsoft.com/office/officeart/2005/8/layout/hProcess6"/>
    <dgm:cxn modelId="{F84DD04E-81A9-4EB7-86C0-8D2F0270672F}" srcId="{679E88F6-FFE3-4773-878F-BF8192107A9D}" destId="{707BA5A3-7CB7-44DF-8132-1E474AA023BE}" srcOrd="2" destOrd="0" parTransId="{D10F21BB-7010-49FB-8815-2564A4673979}" sibTransId="{0949BF27-6F07-4941-BD23-BFDE62C4AFB6}"/>
    <dgm:cxn modelId="{13EB4B94-2A9A-4567-BC01-DCE5DA254473}" srcId="{9F5033F5-D760-4EE6-BD28-B2FCD77B2BCA}" destId="{226CCFD7-FDB1-46D1-93F2-770213C9B219}" srcOrd="0" destOrd="0" parTransId="{3E80F91D-9671-43B3-9A2D-0F9C1E91F696}" sibTransId="{D4FBF55D-B3FD-4E4F-AA27-9F6DE2BB8860}"/>
    <dgm:cxn modelId="{0BB01F37-89AE-4FDF-A1F1-44EB153D16E0}" type="presOf" srcId="{C0388894-55E5-4F3A-AEDA-A6B56AA97596}" destId="{B25692DB-381E-46CA-8ACA-4208373D1ADA}" srcOrd="0" destOrd="0" presId="urn:microsoft.com/office/officeart/2005/8/layout/hProcess6"/>
    <dgm:cxn modelId="{B4161F99-635B-4C22-A9FF-BB0EB6C48850}" type="presParOf" srcId="{B25692DB-381E-46CA-8ACA-4208373D1ADA}" destId="{75A3B6CE-44BE-4B82-90FF-7B36E0025288}" srcOrd="0" destOrd="0" presId="urn:microsoft.com/office/officeart/2005/8/layout/hProcess6"/>
    <dgm:cxn modelId="{C0CC28C5-49D4-4974-90E3-5CEC6777D789}" type="presParOf" srcId="{75A3B6CE-44BE-4B82-90FF-7B36E0025288}" destId="{D0A580F1-B660-4653-A575-7C5A0E2DDCF8}" srcOrd="0" destOrd="0" presId="urn:microsoft.com/office/officeart/2005/8/layout/hProcess6"/>
    <dgm:cxn modelId="{83B2775B-FA05-4331-A6FC-65259946E11D}" type="presParOf" srcId="{75A3B6CE-44BE-4B82-90FF-7B36E0025288}" destId="{81B0444F-97AE-4552-8B47-253AA93A8F57}" srcOrd="1" destOrd="0" presId="urn:microsoft.com/office/officeart/2005/8/layout/hProcess6"/>
    <dgm:cxn modelId="{4421B53C-2293-488B-8FE6-2785190A966D}" type="presParOf" srcId="{75A3B6CE-44BE-4B82-90FF-7B36E0025288}" destId="{C18DCE42-7368-4762-9427-AC46A25FF083}" srcOrd="2" destOrd="0" presId="urn:microsoft.com/office/officeart/2005/8/layout/hProcess6"/>
    <dgm:cxn modelId="{5D380CA2-A8B2-47B1-9350-14DC1E0BB2AE}" type="presParOf" srcId="{75A3B6CE-44BE-4B82-90FF-7B36E0025288}" destId="{011874C1-83BD-464E-934A-52866F882E97}" srcOrd="3" destOrd="0" presId="urn:microsoft.com/office/officeart/2005/8/layout/hProcess6"/>
    <dgm:cxn modelId="{A59206A3-6822-4249-A1AB-29F968C3A653}" type="presParOf" srcId="{B25692DB-381E-46CA-8ACA-4208373D1ADA}" destId="{BB5639AE-D60E-456F-AEB0-9D932A2966AE}" srcOrd="1" destOrd="0" presId="urn:microsoft.com/office/officeart/2005/8/layout/hProcess6"/>
    <dgm:cxn modelId="{9C22C44D-BA94-42E8-B52F-42DC45631F06}" type="presParOf" srcId="{B25692DB-381E-46CA-8ACA-4208373D1ADA}" destId="{AF7CFEF8-1202-4061-8442-F12C84DC216C}" srcOrd="2" destOrd="0" presId="urn:microsoft.com/office/officeart/2005/8/layout/hProcess6"/>
    <dgm:cxn modelId="{58047317-8173-4215-B5A1-46E1DE8F3AA0}" type="presParOf" srcId="{AF7CFEF8-1202-4061-8442-F12C84DC216C}" destId="{A74190CB-9D83-4DE2-929C-426905899E01}" srcOrd="0" destOrd="0" presId="urn:microsoft.com/office/officeart/2005/8/layout/hProcess6"/>
    <dgm:cxn modelId="{2F6536F9-F3F1-4464-8DA6-2CA07F571527}" type="presParOf" srcId="{AF7CFEF8-1202-4061-8442-F12C84DC216C}" destId="{91102C9F-2C2E-4E8B-A300-D76831CE3CA7}" srcOrd="1" destOrd="0" presId="urn:microsoft.com/office/officeart/2005/8/layout/hProcess6"/>
    <dgm:cxn modelId="{70CF9CA7-BFA4-4273-B1B6-88BE8751545F}" type="presParOf" srcId="{AF7CFEF8-1202-4061-8442-F12C84DC216C}" destId="{F2A3CEAD-FD60-4E69-8336-2F44D035DFEA}" srcOrd="2" destOrd="0" presId="urn:microsoft.com/office/officeart/2005/8/layout/hProcess6"/>
    <dgm:cxn modelId="{20AF4D20-4770-42AD-9D5D-9523F5D9685C}" type="presParOf" srcId="{AF7CFEF8-1202-4061-8442-F12C84DC216C}" destId="{9901310E-1321-4177-84C5-1EFD4EB09162}" srcOrd="3" destOrd="0" presId="urn:microsoft.com/office/officeart/2005/8/layout/hProcess6"/>
    <dgm:cxn modelId="{6379D8BE-42C8-4C34-A7A8-0EDD1B62F908}" type="presParOf" srcId="{B25692DB-381E-46CA-8ACA-4208373D1ADA}" destId="{404BFBC3-E990-429A-9805-C822CDCC84E4}" srcOrd="3" destOrd="0" presId="urn:microsoft.com/office/officeart/2005/8/layout/hProcess6"/>
    <dgm:cxn modelId="{D3842126-20E1-4BA3-B427-FA6282F1A632}" type="presParOf" srcId="{B25692DB-381E-46CA-8ACA-4208373D1ADA}" destId="{A9076D8E-593C-4107-976C-7D11EFFA8730}" srcOrd="4" destOrd="0" presId="urn:microsoft.com/office/officeart/2005/8/layout/hProcess6"/>
    <dgm:cxn modelId="{EE2E3042-4F7E-48A2-9D78-5C409A80361E}" type="presParOf" srcId="{A9076D8E-593C-4107-976C-7D11EFFA8730}" destId="{4CE61031-F7B9-4802-939B-331B621EE54A}" srcOrd="0" destOrd="0" presId="urn:microsoft.com/office/officeart/2005/8/layout/hProcess6"/>
    <dgm:cxn modelId="{8F92046E-C747-4D76-9B04-DAE7F7003E71}" type="presParOf" srcId="{A9076D8E-593C-4107-976C-7D11EFFA8730}" destId="{E4CDCFA9-1A5D-44DD-A2C4-0E4BE966BE46}" srcOrd="1" destOrd="0" presId="urn:microsoft.com/office/officeart/2005/8/layout/hProcess6"/>
    <dgm:cxn modelId="{59358C03-0B42-4C16-9AF6-A7B44FD83138}" type="presParOf" srcId="{A9076D8E-593C-4107-976C-7D11EFFA8730}" destId="{937A52E6-A9B8-4808-8238-C6FE7505FE33}" srcOrd="2" destOrd="0" presId="urn:microsoft.com/office/officeart/2005/8/layout/hProcess6"/>
    <dgm:cxn modelId="{099CD62A-8608-44A0-B6D8-51FDB24DF805}" type="presParOf" srcId="{A9076D8E-593C-4107-976C-7D11EFFA8730}" destId="{02373F69-3CF3-4B74-BAC1-C041B63E034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FE000-96BF-4426-8CF8-DFD8903EC22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56B9B7DF-5991-4E6D-B7D2-DFB64755ED1A}">
      <dgm:prSet phldrT="[Text]"/>
      <dgm:spPr>
        <a:solidFill>
          <a:schemeClr val="accent4">
            <a:lumMod val="75000"/>
          </a:schemeClr>
        </a:solidFill>
      </dgm:spPr>
      <dgm:t>
        <a:bodyPr/>
        <a:lstStyle/>
        <a:p>
          <a:r>
            <a:rPr lang="en-US" dirty="0" smtClean="0"/>
            <a:t>Utilities</a:t>
          </a:r>
          <a:endParaRPr lang="en-US" dirty="0"/>
        </a:p>
      </dgm:t>
    </dgm:pt>
    <dgm:pt modelId="{87D27907-A44F-4424-9F84-EE8F3ACFCADE}" type="parTrans" cxnId="{CD1465A4-93D7-4F1A-B29D-6FA7ED20AAFB}">
      <dgm:prSet/>
      <dgm:spPr/>
      <dgm:t>
        <a:bodyPr/>
        <a:lstStyle/>
        <a:p>
          <a:endParaRPr lang="en-US"/>
        </a:p>
      </dgm:t>
    </dgm:pt>
    <dgm:pt modelId="{0CBF63B1-F085-4F9B-9188-9E279C16B871}" type="sibTrans" cxnId="{CD1465A4-93D7-4F1A-B29D-6FA7ED20AAFB}">
      <dgm:prSet/>
      <dgm:spPr/>
      <dgm:t>
        <a:bodyPr/>
        <a:lstStyle/>
        <a:p>
          <a:endParaRPr lang="en-US"/>
        </a:p>
      </dgm:t>
    </dgm:pt>
    <dgm:pt modelId="{2D8F444B-5394-447B-9D89-8F8D1AB2A1F0}">
      <dgm:prSet phldrT="[Text]" custT="1"/>
      <dgm:spPr/>
      <dgm:t>
        <a:bodyPr/>
        <a:lstStyle/>
        <a:p>
          <a:r>
            <a:rPr lang="en-US" sz="2000" dirty="0" smtClean="0"/>
            <a:t>Import GPS Long/</a:t>
          </a:r>
          <a:r>
            <a:rPr lang="en-US" sz="2000" dirty="0" err="1" smtClean="0"/>
            <a:t>Lat</a:t>
          </a:r>
          <a:endParaRPr lang="en-US" sz="2000" dirty="0"/>
        </a:p>
      </dgm:t>
    </dgm:pt>
    <dgm:pt modelId="{59F2CA9F-FBFA-4627-AE5A-292C2F272FFD}" type="parTrans" cxnId="{CB14DDA3-F1C6-4386-BF4C-3E2BDFDA27A7}">
      <dgm:prSet/>
      <dgm:spPr/>
      <dgm:t>
        <a:bodyPr/>
        <a:lstStyle/>
        <a:p>
          <a:endParaRPr lang="en-US"/>
        </a:p>
      </dgm:t>
    </dgm:pt>
    <dgm:pt modelId="{A7B495CD-064B-4ADF-A319-44A145E77CBF}" type="sibTrans" cxnId="{CB14DDA3-F1C6-4386-BF4C-3E2BDFDA27A7}">
      <dgm:prSet/>
      <dgm:spPr/>
      <dgm:t>
        <a:bodyPr/>
        <a:lstStyle/>
        <a:p>
          <a:endParaRPr lang="en-US"/>
        </a:p>
      </dgm:t>
    </dgm:pt>
    <dgm:pt modelId="{98118CEA-10F7-4DBE-A099-DAC4BB4AE5FF}">
      <dgm:prSet phldrT="[Text]" custT="1"/>
      <dgm:spPr/>
      <dgm:t>
        <a:bodyPr/>
        <a:lstStyle/>
        <a:p>
          <a:r>
            <a:rPr lang="en-US" sz="2000" dirty="0" smtClean="0"/>
            <a:t>Import Weather Data</a:t>
          </a:r>
          <a:endParaRPr lang="en-US" sz="2000" dirty="0"/>
        </a:p>
      </dgm:t>
    </dgm:pt>
    <dgm:pt modelId="{9E322595-ED4F-4E8D-B74A-2673678C464C}" type="parTrans" cxnId="{E5EAC1A3-EF1F-4BEF-90CA-9156EEAA55F2}">
      <dgm:prSet/>
      <dgm:spPr/>
      <dgm:t>
        <a:bodyPr/>
        <a:lstStyle/>
        <a:p>
          <a:endParaRPr lang="en-US"/>
        </a:p>
      </dgm:t>
    </dgm:pt>
    <dgm:pt modelId="{DF953396-F151-45E6-B562-5531A6C06F73}" type="sibTrans" cxnId="{E5EAC1A3-EF1F-4BEF-90CA-9156EEAA55F2}">
      <dgm:prSet/>
      <dgm:spPr/>
      <dgm:t>
        <a:bodyPr/>
        <a:lstStyle/>
        <a:p>
          <a:endParaRPr lang="en-US"/>
        </a:p>
      </dgm:t>
    </dgm:pt>
    <dgm:pt modelId="{ABA3D717-E224-4AB9-8316-A813FBC3D20D}">
      <dgm:prSet phldrT="[Text]"/>
      <dgm:spPr>
        <a:solidFill>
          <a:srgbClr val="00B050"/>
        </a:solidFill>
      </dgm:spPr>
      <dgm:t>
        <a:bodyPr/>
        <a:lstStyle/>
        <a:p>
          <a:r>
            <a:rPr lang="en-US" dirty="0" smtClean="0"/>
            <a:t>Extras</a:t>
          </a:r>
          <a:endParaRPr lang="en-US" dirty="0"/>
        </a:p>
      </dgm:t>
    </dgm:pt>
    <dgm:pt modelId="{3E2FA9B8-EE83-4F3C-A95B-3404C9511E06}" type="parTrans" cxnId="{50134EB0-17C4-4D7A-946B-EDD14CB8910E}">
      <dgm:prSet/>
      <dgm:spPr/>
      <dgm:t>
        <a:bodyPr/>
        <a:lstStyle/>
        <a:p>
          <a:endParaRPr lang="en-US"/>
        </a:p>
      </dgm:t>
    </dgm:pt>
    <dgm:pt modelId="{0A2E57C4-8623-4B16-A177-1CA2901EDB5B}" type="sibTrans" cxnId="{50134EB0-17C4-4D7A-946B-EDD14CB8910E}">
      <dgm:prSet/>
      <dgm:spPr/>
      <dgm:t>
        <a:bodyPr/>
        <a:lstStyle/>
        <a:p>
          <a:endParaRPr lang="en-US"/>
        </a:p>
      </dgm:t>
    </dgm:pt>
    <dgm:pt modelId="{B26A4C47-7972-49A5-827E-853609321A23}">
      <dgm:prSet phldrT="[Text]" custT="1"/>
      <dgm:spPr/>
      <dgm:t>
        <a:bodyPr/>
        <a:lstStyle/>
        <a:p>
          <a:r>
            <a:rPr lang="en-US" sz="2000" dirty="0" smtClean="0"/>
            <a:t>Import GPS Long/</a:t>
          </a:r>
          <a:r>
            <a:rPr lang="en-US" sz="2000" dirty="0" err="1" smtClean="0"/>
            <a:t>Lat</a:t>
          </a:r>
          <a:endParaRPr lang="en-US" sz="2000" dirty="0"/>
        </a:p>
      </dgm:t>
    </dgm:pt>
    <dgm:pt modelId="{47F9679B-661F-440A-9C45-4F36452D2739}" type="parTrans" cxnId="{F684EB53-8EA7-4B06-912F-28276331EDD4}">
      <dgm:prSet/>
      <dgm:spPr/>
      <dgm:t>
        <a:bodyPr/>
        <a:lstStyle/>
        <a:p>
          <a:endParaRPr lang="en-US"/>
        </a:p>
      </dgm:t>
    </dgm:pt>
    <dgm:pt modelId="{93B92F3C-FE15-43A7-AFDA-B665F043E3D8}" type="sibTrans" cxnId="{F684EB53-8EA7-4B06-912F-28276331EDD4}">
      <dgm:prSet/>
      <dgm:spPr/>
      <dgm:t>
        <a:bodyPr/>
        <a:lstStyle/>
        <a:p>
          <a:endParaRPr lang="en-US"/>
        </a:p>
      </dgm:t>
    </dgm:pt>
    <dgm:pt modelId="{7CE50B22-5000-4EC4-BC07-95BEB7B18AB3}">
      <dgm:prSet phldrT="[Text]"/>
      <dgm:spPr>
        <a:solidFill>
          <a:schemeClr val="accent1">
            <a:lumMod val="75000"/>
          </a:schemeClr>
        </a:solidFill>
      </dgm:spPr>
      <dgm:t>
        <a:bodyPr/>
        <a:lstStyle/>
        <a:p>
          <a:r>
            <a:rPr lang="en-US" dirty="0" smtClean="0"/>
            <a:t>Import</a:t>
          </a:r>
          <a:endParaRPr lang="en-US" dirty="0"/>
        </a:p>
      </dgm:t>
    </dgm:pt>
    <dgm:pt modelId="{8E68BB37-E1CC-4897-9255-C9D7A57FF64F}" type="parTrans" cxnId="{E97EF9F5-DD1E-4B60-830A-08A236356E00}">
      <dgm:prSet/>
      <dgm:spPr/>
      <dgm:t>
        <a:bodyPr/>
        <a:lstStyle/>
        <a:p>
          <a:endParaRPr lang="en-US"/>
        </a:p>
      </dgm:t>
    </dgm:pt>
    <dgm:pt modelId="{4900EE5B-E082-4AE1-8B73-72951ED8B375}" type="sibTrans" cxnId="{E97EF9F5-DD1E-4B60-830A-08A236356E00}">
      <dgm:prSet/>
      <dgm:spPr/>
      <dgm:t>
        <a:bodyPr/>
        <a:lstStyle/>
        <a:p>
          <a:endParaRPr lang="en-US"/>
        </a:p>
      </dgm:t>
    </dgm:pt>
    <dgm:pt modelId="{4F15FA7C-AC06-4748-BDFB-B07FD688F20E}">
      <dgm:prSet phldrT="[Text]" custT="1"/>
      <dgm:spPr/>
      <dgm:t>
        <a:bodyPr/>
        <a:lstStyle/>
        <a:p>
          <a:r>
            <a:rPr lang="en-US" sz="2000" dirty="0" smtClean="0"/>
            <a:t>Import GPS Long/</a:t>
          </a:r>
          <a:r>
            <a:rPr lang="en-US" sz="2000" dirty="0" err="1" smtClean="0"/>
            <a:t>Lat</a:t>
          </a:r>
          <a:endParaRPr lang="en-US" sz="2000" dirty="0"/>
        </a:p>
      </dgm:t>
    </dgm:pt>
    <dgm:pt modelId="{72AB5B09-8229-412E-9E83-6D1CD4E9B7AC}" type="parTrans" cxnId="{4DB9996A-AA1E-4EAB-9348-48EFBAF1B431}">
      <dgm:prSet/>
      <dgm:spPr/>
      <dgm:t>
        <a:bodyPr/>
        <a:lstStyle/>
        <a:p>
          <a:endParaRPr lang="en-US"/>
        </a:p>
      </dgm:t>
    </dgm:pt>
    <dgm:pt modelId="{7375F0D9-1AEB-4F7A-9C04-97916AF356DD}" type="sibTrans" cxnId="{4DB9996A-AA1E-4EAB-9348-48EFBAF1B431}">
      <dgm:prSet/>
      <dgm:spPr/>
      <dgm:t>
        <a:bodyPr/>
        <a:lstStyle/>
        <a:p>
          <a:endParaRPr lang="en-US"/>
        </a:p>
      </dgm:t>
    </dgm:pt>
    <dgm:pt modelId="{31DC06E0-C2BC-46AA-9F4F-D546F8E58C9F}">
      <dgm:prSet custT="1"/>
      <dgm:spPr/>
      <dgm:t>
        <a:bodyPr/>
        <a:lstStyle/>
        <a:p>
          <a:r>
            <a:rPr lang="en-US" sz="2000" dirty="0" smtClean="0"/>
            <a:t>Import Weather Data</a:t>
          </a:r>
          <a:endParaRPr lang="en-US" sz="2000" dirty="0"/>
        </a:p>
      </dgm:t>
    </dgm:pt>
    <dgm:pt modelId="{6846BA26-9DB7-4FA9-87AB-6D9F5C562043}" type="parTrans" cxnId="{D3D4C21D-5FD9-4DC4-BEFC-7F0BF4ABB657}">
      <dgm:prSet/>
      <dgm:spPr/>
      <dgm:t>
        <a:bodyPr/>
        <a:lstStyle/>
        <a:p>
          <a:endParaRPr lang="en-US"/>
        </a:p>
      </dgm:t>
    </dgm:pt>
    <dgm:pt modelId="{B68A4888-4831-465C-88A7-E9E590CF8FF6}" type="sibTrans" cxnId="{D3D4C21D-5FD9-4DC4-BEFC-7F0BF4ABB657}">
      <dgm:prSet/>
      <dgm:spPr/>
      <dgm:t>
        <a:bodyPr/>
        <a:lstStyle/>
        <a:p>
          <a:endParaRPr lang="en-US"/>
        </a:p>
      </dgm:t>
    </dgm:pt>
    <dgm:pt modelId="{AB3C5DB7-73B4-438C-920A-C5651183588B}">
      <dgm:prSet custT="1"/>
      <dgm:spPr/>
      <dgm:t>
        <a:bodyPr/>
        <a:lstStyle/>
        <a:p>
          <a:r>
            <a:rPr lang="en-US" sz="2000" dirty="0" smtClean="0"/>
            <a:t>Import Weather Data</a:t>
          </a:r>
          <a:endParaRPr lang="en-US" sz="2000" dirty="0"/>
        </a:p>
      </dgm:t>
    </dgm:pt>
    <dgm:pt modelId="{F33D3A0C-D7E3-486E-8BE6-02A76D159197}" type="parTrans" cxnId="{2AD606C4-BCCE-4ED6-BFB5-F8F325CD0533}">
      <dgm:prSet/>
      <dgm:spPr/>
      <dgm:t>
        <a:bodyPr/>
        <a:lstStyle/>
        <a:p>
          <a:endParaRPr lang="en-US"/>
        </a:p>
      </dgm:t>
    </dgm:pt>
    <dgm:pt modelId="{C5C1A394-D3AD-42FE-9411-C2033AA5B6B9}" type="sibTrans" cxnId="{2AD606C4-BCCE-4ED6-BFB5-F8F325CD0533}">
      <dgm:prSet/>
      <dgm:spPr/>
      <dgm:t>
        <a:bodyPr/>
        <a:lstStyle/>
        <a:p>
          <a:endParaRPr lang="en-US"/>
        </a:p>
      </dgm:t>
    </dgm:pt>
    <dgm:pt modelId="{D3E6551D-9EB6-4EB2-91AF-C1A20C281004}">
      <dgm:prSet phldrT="[Text]" custT="1"/>
      <dgm:spPr/>
      <dgm:t>
        <a:bodyPr/>
        <a:lstStyle/>
        <a:p>
          <a:endParaRPr lang="en-US" sz="2000" dirty="0"/>
        </a:p>
      </dgm:t>
    </dgm:pt>
    <dgm:pt modelId="{69939EB5-C6CF-4452-8937-EAE65C1D53D9}" type="parTrans" cxnId="{1E80581B-8461-4F31-A58E-CC01D63D88BC}">
      <dgm:prSet/>
      <dgm:spPr/>
      <dgm:t>
        <a:bodyPr/>
        <a:lstStyle/>
        <a:p>
          <a:endParaRPr lang="en-US"/>
        </a:p>
      </dgm:t>
    </dgm:pt>
    <dgm:pt modelId="{890200F4-F1FB-4F0C-9902-E73F724099F6}" type="sibTrans" cxnId="{1E80581B-8461-4F31-A58E-CC01D63D88BC}">
      <dgm:prSet/>
      <dgm:spPr/>
      <dgm:t>
        <a:bodyPr/>
        <a:lstStyle/>
        <a:p>
          <a:endParaRPr lang="en-US"/>
        </a:p>
      </dgm:t>
    </dgm:pt>
    <dgm:pt modelId="{AFB9DBC4-5077-4D4F-9A69-E23CF30F83A9}">
      <dgm:prSet phldrT="[Text]" custT="1"/>
      <dgm:spPr/>
      <dgm:t>
        <a:bodyPr/>
        <a:lstStyle/>
        <a:p>
          <a:endParaRPr lang="en-US" sz="2000" dirty="0"/>
        </a:p>
      </dgm:t>
    </dgm:pt>
    <dgm:pt modelId="{52844A51-C82B-473F-AF03-1F528F0B18A3}" type="parTrans" cxnId="{759D8E5F-138F-46FA-BA6F-DDE61D6C4D0C}">
      <dgm:prSet/>
      <dgm:spPr/>
      <dgm:t>
        <a:bodyPr/>
        <a:lstStyle/>
        <a:p>
          <a:endParaRPr lang="en-US"/>
        </a:p>
      </dgm:t>
    </dgm:pt>
    <dgm:pt modelId="{B9AF71E0-2645-46BC-B5F3-831FD9AF8B3F}" type="sibTrans" cxnId="{759D8E5F-138F-46FA-BA6F-DDE61D6C4D0C}">
      <dgm:prSet/>
      <dgm:spPr/>
      <dgm:t>
        <a:bodyPr/>
        <a:lstStyle/>
        <a:p>
          <a:endParaRPr lang="en-US"/>
        </a:p>
      </dgm:t>
    </dgm:pt>
    <dgm:pt modelId="{6BE917EF-872B-4F80-85D4-EC607C4F886A}">
      <dgm:prSet phldrT="[Text]" custT="1"/>
      <dgm:spPr/>
      <dgm:t>
        <a:bodyPr/>
        <a:lstStyle/>
        <a:p>
          <a:endParaRPr lang="en-US" sz="2000" dirty="0"/>
        </a:p>
      </dgm:t>
    </dgm:pt>
    <dgm:pt modelId="{79D180E5-8209-49D5-88D0-7515AEBF6ABD}" type="parTrans" cxnId="{406F1FCE-8221-4DE7-B52D-8E37B80AD0D2}">
      <dgm:prSet/>
      <dgm:spPr/>
      <dgm:t>
        <a:bodyPr/>
        <a:lstStyle/>
        <a:p>
          <a:endParaRPr lang="en-US"/>
        </a:p>
      </dgm:t>
    </dgm:pt>
    <dgm:pt modelId="{F314C3F4-3B34-4B46-963C-98012BD5BB14}" type="sibTrans" cxnId="{406F1FCE-8221-4DE7-B52D-8E37B80AD0D2}">
      <dgm:prSet/>
      <dgm:spPr/>
      <dgm:t>
        <a:bodyPr/>
        <a:lstStyle/>
        <a:p>
          <a:endParaRPr lang="en-US"/>
        </a:p>
      </dgm:t>
    </dgm:pt>
    <dgm:pt modelId="{56964610-45C7-4E25-A7BD-2F4FB8866F05}">
      <dgm:prSet phldrT="[Text]" custT="1"/>
      <dgm:spPr/>
      <dgm:t>
        <a:bodyPr/>
        <a:lstStyle/>
        <a:p>
          <a:endParaRPr lang="en-US" sz="2000" dirty="0"/>
        </a:p>
      </dgm:t>
    </dgm:pt>
    <dgm:pt modelId="{1AD802D2-EE80-4DA6-96B9-4051FEB214B2}" type="parTrans" cxnId="{66072059-EFFE-46F3-994A-4EED7BC3A937}">
      <dgm:prSet/>
      <dgm:spPr/>
      <dgm:t>
        <a:bodyPr/>
        <a:lstStyle/>
        <a:p>
          <a:endParaRPr lang="en-US"/>
        </a:p>
      </dgm:t>
    </dgm:pt>
    <dgm:pt modelId="{2A72EA72-9707-4605-97E3-A09B9CEFCB1C}" type="sibTrans" cxnId="{66072059-EFFE-46F3-994A-4EED7BC3A937}">
      <dgm:prSet/>
      <dgm:spPr/>
      <dgm:t>
        <a:bodyPr/>
        <a:lstStyle/>
        <a:p>
          <a:endParaRPr lang="en-US"/>
        </a:p>
      </dgm:t>
    </dgm:pt>
    <dgm:pt modelId="{079412FB-8F58-44BC-BD8B-BBD1722AE292}">
      <dgm:prSet phldrT="[Text]" custT="1"/>
      <dgm:spPr/>
      <dgm:t>
        <a:bodyPr/>
        <a:lstStyle/>
        <a:p>
          <a:endParaRPr lang="en-US" sz="2000" dirty="0"/>
        </a:p>
      </dgm:t>
    </dgm:pt>
    <dgm:pt modelId="{6AA04107-FC99-4571-AD7B-505CC4DE665A}" type="parTrans" cxnId="{3B22B65A-E5AE-4281-A99C-9DF271755393}">
      <dgm:prSet/>
      <dgm:spPr/>
      <dgm:t>
        <a:bodyPr/>
        <a:lstStyle/>
        <a:p>
          <a:endParaRPr lang="en-US"/>
        </a:p>
      </dgm:t>
    </dgm:pt>
    <dgm:pt modelId="{C1FEE570-10B3-4EBA-9729-17AE81CC3BBD}" type="sibTrans" cxnId="{3B22B65A-E5AE-4281-A99C-9DF271755393}">
      <dgm:prSet/>
      <dgm:spPr/>
      <dgm:t>
        <a:bodyPr/>
        <a:lstStyle/>
        <a:p>
          <a:endParaRPr lang="en-US"/>
        </a:p>
      </dgm:t>
    </dgm:pt>
    <dgm:pt modelId="{EB61FBBB-9448-45AF-9174-4A7C69FF5074}">
      <dgm:prSet custT="1"/>
      <dgm:spPr/>
      <dgm:t>
        <a:bodyPr/>
        <a:lstStyle/>
        <a:p>
          <a:endParaRPr lang="en-US" sz="2000" dirty="0"/>
        </a:p>
      </dgm:t>
    </dgm:pt>
    <dgm:pt modelId="{17DAD3B9-0807-418E-B2A5-E5F2374E67E6}" type="parTrans" cxnId="{B136C66F-8024-40A2-93C3-DE199474938B}">
      <dgm:prSet/>
      <dgm:spPr/>
      <dgm:t>
        <a:bodyPr/>
        <a:lstStyle/>
        <a:p>
          <a:endParaRPr lang="en-US"/>
        </a:p>
      </dgm:t>
    </dgm:pt>
    <dgm:pt modelId="{2ED2ED8E-54D4-409C-A249-1B7F150E3EED}" type="sibTrans" cxnId="{B136C66F-8024-40A2-93C3-DE199474938B}">
      <dgm:prSet/>
      <dgm:spPr/>
      <dgm:t>
        <a:bodyPr/>
        <a:lstStyle/>
        <a:p>
          <a:endParaRPr lang="en-US"/>
        </a:p>
      </dgm:t>
    </dgm:pt>
    <dgm:pt modelId="{BC088173-4237-41D7-A017-3107E77B0789}" type="pres">
      <dgm:prSet presAssocID="{9CAFE000-96BF-4426-8CF8-DFD8903EC222}" presName="Name0" presStyleCnt="0">
        <dgm:presLayoutVars>
          <dgm:dir/>
          <dgm:animLvl val="lvl"/>
          <dgm:resizeHandles val="exact"/>
        </dgm:presLayoutVars>
      </dgm:prSet>
      <dgm:spPr/>
      <dgm:t>
        <a:bodyPr/>
        <a:lstStyle/>
        <a:p>
          <a:endParaRPr lang="en-US"/>
        </a:p>
      </dgm:t>
    </dgm:pt>
    <dgm:pt modelId="{F004B4D1-992C-4ED7-B527-E37F00AEAC78}" type="pres">
      <dgm:prSet presAssocID="{56B9B7DF-5991-4E6D-B7D2-DFB64755ED1A}" presName="composite" presStyleCnt="0"/>
      <dgm:spPr/>
    </dgm:pt>
    <dgm:pt modelId="{B4FCDDF7-9BFF-4B2E-B89E-D74DAC1654D2}" type="pres">
      <dgm:prSet presAssocID="{56B9B7DF-5991-4E6D-B7D2-DFB64755ED1A}" presName="parTx" presStyleLbl="alignNode1" presStyleIdx="0" presStyleCnt="3" custLinFactX="17755" custLinFactNeighborX="100000" custLinFactNeighborY="-558">
        <dgm:presLayoutVars>
          <dgm:chMax val="0"/>
          <dgm:chPref val="0"/>
          <dgm:bulletEnabled val="1"/>
        </dgm:presLayoutVars>
      </dgm:prSet>
      <dgm:spPr/>
      <dgm:t>
        <a:bodyPr/>
        <a:lstStyle/>
        <a:p>
          <a:endParaRPr lang="en-US"/>
        </a:p>
      </dgm:t>
    </dgm:pt>
    <dgm:pt modelId="{DA440A28-D7E3-4756-B365-3620A4016F0B}" type="pres">
      <dgm:prSet presAssocID="{56B9B7DF-5991-4E6D-B7D2-DFB64755ED1A}" presName="desTx" presStyleLbl="alignAccFollowNode1" presStyleIdx="0" presStyleCnt="3" custLinFactX="18551" custLinFactNeighborX="100000" custLinFactNeighborY="-1566">
        <dgm:presLayoutVars>
          <dgm:bulletEnabled val="1"/>
        </dgm:presLayoutVars>
      </dgm:prSet>
      <dgm:spPr/>
      <dgm:t>
        <a:bodyPr/>
        <a:lstStyle/>
        <a:p>
          <a:endParaRPr lang="en-US"/>
        </a:p>
      </dgm:t>
    </dgm:pt>
    <dgm:pt modelId="{B4E09B68-C185-43C4-AADD-72014EC36599}" type="pres">
      <dgm:prSet presAssocID="{0CBF63B1-F085-4F9B-9188-9E279C16B871}" presName="space" presStyleCnt="0"/>
      <dgm:spPr/>
    </dgm:pt>
    <dgm:pt modelId="{57A3B41D-4E74-415D-B9A8-765D34E0D998}" type="pres">
      <dgm:prSet presAssocID="{ABA3D717-E224-4AB9-8316-A813FBC3D20D}" presName="composite" presStyleCnt="0"/>
      <dgm:spPr/>
    </dgm:pt>
    <dgm:pt modelId="{661687A2-1F52-4928-9E48-92C5D4CBF9D6}" type="pres">
      <dgm:prSet presAssocID="{ABA3D717-E224-4AB9-8316-A813FBC3D20D}" presName="parTx" presStyleLbl="alignNode1" presStyleIdx="1" presStyleCnt="3" custLinFactX="-4877" custLinFactNeighborX="-100000" custLinFactNeighborY="-6581">
        <dgm:presLayoutVars>
          <dgm:chMax val="0"/>
          <dgm:chPref val="0"/>
          <dgm:bulletEnabled val="1"/>
        </dgm:presLayoutVars>
      </dgm:prSet>
      <dgm:spPr/>
      <dgm:t>
        <a:bodyPr/>
        <a:lstStyle/>
        <a:p>
          <a:endParaRPr lang="en-US"/>
        </a:p>
      </dgm:t>
    </dgm:pt>
    <dgm:pt modelId="{26BD2483-4CC3-4FEA-B36E-1DA8F225873A}" type="pres">
      <dgm:prSet presAssocID="{ABA3D717-E224-4AB9-8316-A813FBC3D20D}" presName="desTx" presStyleLbl="alignAccFollowNode1" presStyleIdx="1" presStyleCnt="3" custLinFactX="-5079" custLinFactNeighborX="-100000" custLinFactNeighborY="-2047">
        <dgm:presLayoutVars>
          <dgm:bulletEnabled val="1"/>
        </dgm:presLayoutVars>
      </dgm:prSet>
      <dgm:spPr/>
      <dgm:t>
        <a:bodyPr/>
        <a:lstStyle/>
        <a:p>
          <a:endParaRPr lang="en-US"/>
        </a:p>
      </dgm:t>
    </dgm:pt>
    <dgm:pt modelId="{FD7EFC6C-AAAD-4B64-8DFF-D18B4A132DC4}" type="pres">
      <dgm:prSet presAssocID="{0A2E57C4-8623-4B16-A177-1CA2901EDB5B}" presName="space" presStyleCnt="0"/>
      <dgm:spPr/>
    </dgm:pt>
    <dgm:pt modelId="{36636818-89C7-45F0-83BF-9249D16A4A85}" type="pres">
      <dgm:prSet presAssocID="{7CE50B22-5000-4EC4-BC07-95BEB7B18AB3}" presName="composite" presStyleCnt="0"/>
      <dgm:spPr/>
    </dgm:pt>
    <dgm:pt modelId="{C0C54FF7-0053-416D-9D74-BA98D31202EC}" type="pres">
      <dgm:prSet presAssocID="{7CE50B22-5000-4EC4-BC07-95BEB7B18AB3}" presName="parTx" presStyleLbl="alignNode1" presStyleIdx="2" presStyleCnt="3">
        <dgm:presLayoutVars>
          <dgm:chMax val="0"/>
          <dgm:chPref val="0"/>
          <dgm:bulletEnabled val="1"/>
        </dgm:presLayoutVars>
      </dgm:prSet>
      <dgm:spPr/>
      <dgm:t>
        <a:bodyPr/>
        <a:lstStyle/>
        <a:p>
          <a:endParaRPr lang="en-US"/>
        </a:p>
      </dgm:t>
    </dgm:pt>
    <dgm:pt modelId="{643E98E5-4FC1-40F9-A369-55B1FFFAB181}" type="pres">
      <dgm:prSet presAssocID="{7CE50B22-5000-4EC4-BC07-95BEB7B18AB3}" presName="desTx" presStyleLbl="alignAccFollowNode1" presStyleIdx="2" presStyleCnt="3">
        <dgm:presLayoutVars>
          <dgm:bulletEnabled val="1"/>
        </dgm:presLayoutVars>
      </dgm:prSet>
      <dgm:spPr/>
      <dgm:t>
        <a:bodyPr/>
        <a:lstStyle/>
        <a:p>
          <a:endParaRPr lang="en-US"/>
        </a:p>
      </dgm:t>
    </dgm:pt>
  </dgm:ptLst>
  <dgm:cxnLst>
    <dgm:cxn modelId="{0AA5BC48-59F2-4676-89BE-F9DFBACD4566}" type="presOf" srcId="{98118CEA-10F7-4DBE-A099-DAC4BB4AE5FF}" destId="{DA440A28-D7E3-4756-B365-3620A4016F0B}" srcOrd="0" destOrd="3" presId="urn:microsoft.com/office/officeart/2005/8/layout/hList1"/>
    <dgm:cxn modelId="{F684EB53-8EA7-4B06-912F-28276331EDD4}" srcId="{ABA3D717-E224-4AB9-8316-A813FBC3D20D}" destId="{B26A4C47-7972-49A5-827E-853609321A23}" srcOrd="1" destOrd="0" parTransId="{47F9679B-661F-440A-9C45-4F36452D2739}" sibTransId="{93B92F3C-FE15-43A7-AFDA-B665F043E3D8}"/>
    <dgm:cxn modelId="{F3972650-9875-4F77-AB4E-842E59017867}" type="presOf" srcId="{B26A4C47-7972-49A5-827E-853609321A23}" destId="{26BD2483-4CC3-4FEA-B36E-1DA8F225873A}" srcOrd="0" destOrd="1" presId="urn:microsoft.com/office/officeart/2005/8/layout/hList1"/>
    <dgm:cxn modelId="{5E671A0B-BE08-4356-B552-B766BF6B8CE3}" type="presOf" srcId="{2D8F444B-5394-447B-9D89-8F8D1AB2A1F0}" destId="{DA440A28-D7E3-4756-B365-3620A4016F0B}" srcOrd="0" destOrd="1" presId="urn:microsoft.com/office/officeart/2005/8/layout/hList1"/>
    <dgm:cxn modelId="{3B22B65A-E5AE-4281-A99C-9DF271755393}" srcId="{7CE50B22-5000-4EC4-BC07-95BEB7B18AB3}" destId="{079412FB-8F58-44BC-BD8B-BBD1722AE292}" srcOrd="0" destOrd="0" parTransId="{6AA04107-FC99-4571-AD7B-505CC4DE665A}" sibTransId="{C1FEE570-10B3-4EBA-9729-17AE81CC3BBD}"/>
    <dgm:cxn modelId="{E5EAC1A3-EF1F-4BEF-90CA-9156EEAA55F2}" srcId="{56B9B7DF-5991-4E6D-B7D2-DFB64755ED1A}" destId="{98118CEA-10F7-4DBE-A099-DAC4BB4AE5FF}" srcOrd="3" destOrd="0" parTransId="{9E322595-ED4F-4E8D-B74A-2673678C464C}" sibTransId="{DF953396-F151-45E6-B562-5531A6C06F73}"/>
    <dgm:cxn modelId="{2F523980-9865-4BCE-8EC5-91B32A0EFF21}" type="presOf" srcId="{AB3C5DB7-73B4-438C-920A-C5651183588B}" destId="{643E98E5-4FC1-40F9-A369-55B1FFFAB181}" srcOrd="0" destOrd="3" presId="urn:microsoft.com/office/officeart/2005/8/layout/hList1"/>
    <dgm:cxn modelId="{D3D4C21D-5FD9-4DC4-BEFC-7F0BF4ABB657}" srcId="{ABA3D717-E224-4AB9-8316-A813FBC3D20D}" destId="{31DC06E0-C2BC-46AA-9F4F-D546F8E58C9F}" srcOrd="3" destOrd="0" parTransId="{6846BA26-9DB7-4FA9-87AB-6D9F5C562043}" sibTransId="{B68A4888-4831-465C-88A7-E9E590CF8FF6}"/>
    <dgm:cxn modelId="{CC0C36F1-26C3-4C9F-8EB5-ED45AA274BBE}" type="presOf" srcId="{56B9B7DF-5991-4E6D-B7D2-DFB64755ED1A}" destId="{B4FCDDF7-9BFF-4B2E-B89E-D74DAC1654D2}" srcOrd="0" destOrd="0" presId="urn:microsoft.com/office/officeart/2005/8/layout/hList1"/>
    <dgm:cxn modelId="{66072059-EFFE-46F3-994A-4EED7BC3A937}" srcId="{56B9B7DF-5991-4E6D-B7D2-DFB64755ED1A}" destId="{56964610-45C7-4E25-A7BD-2F4FB8866F05}" srcOrd="2" destOrd="0" parTransId="{1AD802D2-EE80-4DA6-96B9-4051FEB214B2}" sibTransId="{2A72EA72-9707-4605-97E3-A09B9CEFCB1C}"/>
    <dgm:cxn modelId="{B136C66F-8024-40A2-93C3-DE199474938B}" srcId="{7CE50B22-5000-4EC4-BC07-95BEB7B18AB3}" destId="{EB61FBBB-9448-45AF-9174-4A7C69FF5074}" srcOrd="2" destOrd="0" parTransId="{17DAD3B9-0807-418E-B2A5-E5F2374E67E6}" sibTransId="{2ED2ED8E-54D4-409C-A249-1B7F150E3EED}"/>
    <dgm:cxn modelId="{CC72792E-B691-4036-8B4D-717AB644EEA8}" type="presOf" srcId="{6BE917EF-872B-4F80-85D4-EC607C4F886A}" destId="{DA440A28-D7E3-4756-B365-3620A4016F0B}" srcOrd="0" destOrd="0" presId="urn:microsoft.com/office/officeart/2005/8/layout/hList1"/>
    <dgm:cxn modelId="{CFA90ADC-2181-45C6-A9B7-8DA0D2E8CC1A}" type="presOf" srcId="{EB61FBBB-9448-45AF-9174-4A7C69FF5074}" destId="{643E98E5-4FC1-40F9-A369-55B1FFFAB181}" srcOrd="0" destOrd="2" presId="urn:microsoft.com/office/officeart/2005/8/layout/hList1"/>
    <dgm:cxn modelId="{328F3068-47E3-4D10-A7B0-12BF1BE94B24}" type="presOf" srcId="{9CAFE000-96BF-4426-8CF8-DFD8903EC222}" destId="{BC088173-4237-41D7-A017-3107E77B0789}" srcOrd="0" destOrd="0" presId="urn:microsoft.com/office/officeart/2005/8/layout/hList1"/>
    <dgm:cxn modelId="{759D8E5F-138F-46FA-BA6F-DDE61D6C4D0C}" srcId="{ABA3D717-E224-4AB9-8316-A813FBC3D20D}" destId="{AFB9DBC4-5077-4D4F-9A69-E23CF30F83A9}" srcOrd="0" destOrd="0" parTransId="{52844A51-C82B-473F-AF03-1F528F0B18A3}" sibTransId="{B9AF71E0-2645-46BC-B5F3-831FD9AF8B3F}"/>
    <dgm:cxn modelId="{1E80581B-8461-4F31-A58E-CC01D63D88BC}" srcId="{ABA3D717-E224-4AB9-8316-A813FBC3D20D}" destId="{D3E6551D-9EB6-4EB2-91AF-C1A20C281004}" srcOrd="2" destOrd="0" parTransId="{69939EB5-C6CF-4452-8937-EAE65C1D53D9}" sibTransId="{890200F4-F1FB-4F0C-9902-E73F724099F6}"/>
    <dgm:cxn modelId="{CC9C4454-74F7-4487-BCDD-51E35F48677C}" type="presOf" srcId="{31DC06E0-C2BC-46AA-9F4F-D546F8E58C9F}" destId="{26BD2483-4CC3-4FEA-B36E-1DA8F225873A}" srcOrd="0" destOrd="3" presId="urn:microsoft.com/office/officeart/2005/8/layout/hList1"/>
    <dgm:cxn modelId="{DD9CA1D4-F08F-4246-8246-3C7F5E5BE9C1}" type="presOf" srcId="{4F15FA7C-AC06-4748-BDFB-B07FD688F20E}" destId="{643E98E5-4FC1-40F9-A369-55B1FFFAB181}" srcOrd="0" destOrd="1" presId="urn:microsoft.com/office/officeart/2005/8/layout/hList1"/>
    <dgm:cxn modelId="{406F1FCE-8221-4DE7-B52D-8E37B80AD0D2}" srcId="{56B9B7DF-5991-4E6D-B7D2-DFB64755ED1A}" destId="{6BE917EF-872B-4F80-85D4-EC607C4F886A}" srcOrd="0" destOrd="0" parTransId="{79D180E5-8209-49D5-88D0-7515AEBF6ABD}" sibTransId="{F314C3F4-3B34-4B46-963C-98012BD5BB14}"/>
    <dgm:cxn modelId="{2AD606C4-BCCE-4ED6-BFB5-F8F325CD0533}" srcId="{7CE50B22-5000-4EC4-BC07-95BEB7B18AB3}" destId="{AB3C5DB7-73B4-438C-920A-C5651183588B}" srcOrd="3" destOrd="0" parTransId="{F33D3A0C-D7E3-486E-8BE6-02A76D159197}" sibTransId="{C5C1A394-D3AD-42FE-9411-C2033AA5B6B9}"/>
    <dgm:cxn modelId="{08D72F78-0364-4D85-8DF0-B4EA7CCC80EF}" type="presOf" srcId="{56964610-45C7-4E25-A7BD-2F4FB8866F05}" destId="{DA440A28-D7E3-4756-B365-3620A4016F0B}" srcOrd="0" destOrd="2" presId="urn:microsoft.com/office/officeart/2005/8/layout/hList1"/>
    <dgm:cxn modelId="{CD1465A4-93D7-4F1A-B29D-6FA7ED20AAFB}" srcId="{9CAFE000-96BF-4426-8CF8-DFD8903EC222}" destId="{56B9B7DF-5991-4E6D-B7D2-DFB64755ED1A}" srcOrd="0" destOrd="0" parTransId="{87D27907-A44F-4424-9F84-EE8F3ACFCADE}" sibTransId="{0CBF63B1-F085-4F9B-9188-9E279C16B871}"/>
    <dgm:cxn modelId="{CB14DDA3-F1C6-4386-BF4C-3E2BDFDA27A7}" srcId="{56B9B7DF-5991-4E6D-B7D2-DFB64755ED1A}" destId="{2D8F444B-5394-447B-9D89-8F8D1AB2A1F0}" srcOrd="1" destOrd="0" parTransId="{59F2CA9F-FBFA-4627-AE5A-292C2F272FFD}" sibTransId="{A7B495CD-064B-4ADF-A319-44A145E77CBF}"/>
    <dgm:cxn modelId="{24A08E2F-6EBB-4F8C-BC53-4950C2DF344E}" type="presOf" srcId="{ABA3D717-E224-4AB9-8316-A813FBC3D20D}" destId="{661687A2-1F52-4928-9E48-92C5D4CBF9D6}" srcOrd="0" destOrd="0" presId="urn:microsoft.com/office/officeart/2005/8/layout/hList1"/>
    <dgm:cxn modelId="{4DB9996A-AA1E-4EAB-9348-48EFBAF1B431}" srcId="{7CE50B22-5000-4EC4-BC07-95BEB7B18AB3}" destId="{4F15FA7C-AC06-4748-BDFB-B07FD688F20E}" srcOrd="1" destOrd="0" parTransId="{72AB5B09-8229-412E-9E83-6D1CD4E9B7AC}" sibTransId="{7375F0D9-1AEB-4F7A-9C04-97916AF356DD}"/>
    <dgm:cxn modelId="{560B342F-963C-4F47-99FF-43F719DAE318}" type="presOf" srcId="{7CE50B22-5000-4EC4-BC07-95BEB7B18AB3}" destId="{C0C54FF7-0053-416D-9D74-BA98D31202EC}" srcOrd="0" destOrd="0" presId="urn:microsoft.com/office/officeart/2005/8/layout/hList1"/>
    <dgm:cxn modelId="{50134EB0-17C4-4D7A-946B-EDD14CB8910E}" srcId="{9CAFE000-96BF-4426-8CF8-DFD8903EC222}" destId="{ABA3D717-E224-4AB9-8316-A813FBC3D20D}" srcOrd="1" destOrd="0" parTransId="{3E2FA9B8-EE83-4F3C-A95B-3404C9511E06}" sibTransId="{0A2E57C4-8623-4B16-A177-1CA2901EDB5B}"/>
    <dgm:cxn modelId="{6A3ACFB2-9A22-49DD-80D4-7B06C3A76162}" type="presOf" srcId="{079412FB-8F58-44BC-BD8B-BBD1722AE292}" destId="{643E98E5-4FC1-40F9-A369-55B1FFFAB181}" srcOrd="0" destOrd="0" presId="urn:microsoft.com/office/officeart/2005/8/layout/hList1"/>
    <dgm:cxn modelId="{E97EF9F5-DD1E-4B60-830A-08A236356E00}" srcId="{9CAFE000-96BF-4426-8CF8-DFD8903EC222}" destId="{7CE50B22-5000-4EC4-BC07-95BEB7B18AB3}" srcOrd="2" destOrd="0" parTransId="{8E68BB37-E1CC-4897-9255-C9D7A57FF64F}" sibTransId="{4900EE5B-E082-4AE1-8B73-72951ED8B375}"/>
    <dgm:cxn modelId="{7BC1B914-2CD6-4C26-A8A0-B08E81FF8A79}" type="presOf" srcId="{D3E6551D-9EB6-4EB2-91AF-C1A20C281004}" destId="{26BD2483-4CC3-4FEA-B36E-1DA8F225873A}" srcOrd="0" destOrd="2" presId="urn:microsoft.com/office/officeart/2005/8/layout/hList1"/>
    <dgm:cxn modelId="{9CEF317D-B5F5-4E40-9739-D5226EBCE156}" type="presOf" srcId="{AFB9DBC4-5077-4D4F-9A69-E23CF30F83A9}" destId="{26BD2483-4CC3-4FEA-B36E-1DA8F225873A}" srcOrd="0" destOrd="0" presId="urn:microsoft.com/office/officeart/2005/8/layout/hList1"/>
    <dgm:cxn modelId="{B6BD8108-BB4D-4571-A3FE-EF57768134AB}" type="presParOf" srcId="{BC088173-4237-41D7-A017-3107E77B0789}" destId="{F004B4D1-992C-4ED7-B527-E37F00AEAC78}" srcOrd="0" destOrd="0" presId="urn:microsoft.com/office/officeart/2005/8/layout/hList1"/>
    <dgm:cxn modelId="{ED92809D-76A7-435F-B34B-F56AFF15D4DE}" type="presParOf" srcId="{F004B4D1-992C-4ED7-B527-E37F00AEAC78}" destId="{B4FCDDF7-9BFF-4B2E-B89E-D74DAC1654D2}" srcOrd="0" destOrd="0" presId="urn:microsoft.com/office/officeart/2005/8/layout/hList1"/>
    <dgm:cxn modelId="{A1BAB971-2B80-46F8-8FA4-7CBEB78E0D89}" type="presParOf" srcId="{F004B4D1-992C-4ED7-B527-E37F00AEAC78}" destId="{DA440A28-D7E3-4756-B365-3620A4016F0B}" srcOrd="1" destOrd="0" presId="urn:microsoft.com/office/officeart/2005/8/layout/hList1"/>
    <dgm:cxn modelId="{F58EFC43-4495-4C2E-B900-EDA5500387ED}" type="presParOf" srcId="{BC088173-4237-41D7-A017-3107E77B0789}" destId="{B4E09B68-C185-43C4-AADD-72014EC36599}" srcOrd="1" destOrd="0" presId="urn:microsoft.com/office/officeart/2005/8/layout/hList1"/>
    <dgm:cxn modelId="{D77B15E6-75CB-413D-BBD1-B4FBB8056089}" type="presParOf" srcId="{BC088173-4237-41D7-A017-3107E77B0789}" destId="{57A3B41D-4E74-415D-B9A8-765D34E0D998}" srcOrd="2" destOrd="0" presId="urn:microsoft.com/office/officeart/2005/8/layout/hList1"/>
    <dgm:cxn modelId="{740BFB44-0554-4949-84EE-652E29E76857}" type="presParOf" srcId="{57A3B41D-4E74-415D-B9A8-765D34E0D998}" destId="{661687A2-1F52-4928-9E48-92C5D4CBF9D6}" srcOrd="0" destOrd="0" presId="urn:microsoft.com/office/officeart/2005/8/layout/hList1"/>
    <dgm:cxn modelId="{29809362-A3A3-4488-B915-D4867C167EA9}" type="presParOf" srcId="{57A3B41D-4E74-415D-B9A8-765D34E0D998}" destId="{26BD2483-4CC3-4FEA-B36E-1DA8F225873A}" srcOrd="1" destOrd="0" presId="urn:microsoft.com/office/officeart/2005/8/layout/hList1"/>
    <dgm:cxn modelId="{E1D7CD5A-20B3-4028-B2AE-936AD962FC42}" type="presParOf" srcId="{BC088173-4237-41D7-A017-3107E77B0789}" destId="{FD7EFC6C-AAAD-4B64-8DFF-D18B4A132DC4}" srcOrd="3" destOrd="0" presId="urn:microsoft.com/office/officeart/2005/8/layout/hList1"/>
    <dgm:cxn modelId="{9B1DACD5-2F14-4EC4-BE5A-6CF380979905}" type="presParOf" srcId="{BC088173-4237-41D7-A017-3107E77B0789}" destId="{36636818-89C7-45F0-83BF-9249D16A4A85}" srcOrd="4" destOrd="0" presId="urn:microsoft.com/office/officeart/2005/8/layout/hList1"/>
    <dgm:cxn modelId="{40155E92-9EA6-4D6A-8709-793B389E0D04}" type="presParOf" srcId="{36636818-89C7-45F0-83BF-9249D16A4A85}" destId="{C0C54FF7-0053-416D-9D74-BA98D31202EC}" srcOrd="0" destOrd="0" presId="urn:microsoft.com/office/officeart/2005/8/layout/hList1"/>
    <dgm:cxn modelId="{E2AD82CB-BFE4-4B8C-A263-486205FA0CE3}" type="presParOf" srcId="{36636818-89C7-45F0-83BF-9249D16A4A85}" destId="{643E98E5-4FC1-40F9-A369-55B1FFFAB18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0444F-97AE-4552-8B47-253AA93A8F57}">
      <dsp:nvSpPr>
        <dsp:cNvPr id="0" name=""/>
        <dsp:cNvSpPr/>
      </dsp:nvSpPr>
      <dsp:spPr>
        <a:xfrm>
          <a:off x="621917" y="116437"/>
          <a:ext cx="2468964" cy="21581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Team</a:t>
          </a:r>
          <a:endParaRPr lang="en-US" sz="1900" kern="1200" dirty="0"/>
        </a:p>
        <a:p>
          <a:pPr marL="171450" lvl="1" indent="-171450" algn="l" defTabSz="844550">
            <a:lnSpc>
              <a:spcPct val="90000"/>
            </a:lnSpc>
            <a:spcBef>
              <a:spcPct val="0"/>
            </a:spcBef>
            <a:spcAft>
              <a:spcPct val="15000"/>
            </a:spcAft>
            <a:buChar char="••"/>
          </a:pPr>
          <a:r>
            <a:rPr lang="en-US" sz="1900" kern="1200" dirty="0" smtClean="0"/>
            <a:t>Boat</a:t>
          </a:r>
          <a:endParaRPr lang="en-US" sz="1900" kern="1200" dirty="0"/>
        </a:p>
        <a:p>
          <a:pPr marL="171450" lvl="1" indent="-171450" algn="l" defTabSz="844550">
            <a:lnSpc>
              <a:spcPct val="90000"/>
            </a:lnSpc>
            <a:spcBef>
              <a:spcPct val="0"/>
            </a:spcBef>
            <a:spcAft>
              <a:spcPct val="15000"/>
            </a:spcAft>
            <a:buChar char="••"/>
          </a:pPr>
          <a:r>
            <a:rPr lang="en-US" sz="1900" kern="1200" dirty="0" err="1" smtClean="0"/>
            <a:t>Etc</a:t>
          </a:r>
          <a:endParaRPr lang="en-US" sz="1900" kern="1200" dirty="0"/>
        </a:p>
      </dsp:txBody>
      <dsp:txXfrm>
        <a:off x="1239158" y="440165"/>
        <a:ext cx="1203620" cy="1510729"/>
      </dsp:txXfrm>
    </dsp:sp>
    <dsp:sp modelId="{011874C1-83BD-464E-934A-52866F882E97}">
      <dsp:nvSpPr>
        <dsp:cNvPr id="0" name=""/>
        <dsp:cNvSpPr/>
      </dsp:nvSpPr>
      <dsp:spPr>
        <a:xfrm>
          <a:off x="4676" y="578289"/>
          <a:ext cx="1234482" cy="1234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ID</a:t>
          </a:r>
          <a:endParaRPr lang="en-US" sz="1800" kern="1200" dirty="0"/>
        </a:p>
      </dsp:txBody>
      <dsp:txXfrm>
        <a:off x="185462" y="759075"/>
        <a:ext cx="872910" cy="872910"/>
      </dsp:txXfrm>
    </dsp:sp>
    <dsp:sp modelId="{91102C9F-2C2E-4E8B-A300-D76831CE3CA7}">
      <dsp:nvSpPr>
        <dsp:cNvPr id="0" name=""/>
        <dsp:cNvSpPr/>
      </dsp:nvSpPr>
      <dsp:spPr>
        <a:xfrm>
          <a:off x="3862433" y="116437"/>
          <a:ext cx="2468964" cy="21581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Station</a:t>
          </a:r>
          <a:endParaRPr lang="en-US" sz="1900" kern="1200" dirty="0"/>
        </a:p>
        <a:p>
          <a:pPr marL="171450" lvl="1" indent="-171450" algn="l" defTabSz="844550">
            <a:lnSpc>
              <a:spcPct val="90000"/>
            </a:lnSpc>
            <a:spcBef>
              <a:spcPct val="0"/>
            </a:spcBef>
            <a:spcAft>
              <a:spcPct val="15000"/>
            </a:spcAft>
            <a:buChar char="••"/>
          </a:pPr>
          <a:r>
            <a:rPr lang="en-US" sz="1900" kern="1200" dirty="0" err="1" smtClean="0"/>
            <a:t>Lat</a:t>
          </a:r>
          <a:r>
            <a:rPr lang="en-US" sz="1900" kern="1200" dirty="0" smtClean="0"/>
            <a:t>/Long</a:t>
          </a:r>
          <a:endParaRPr lang="en-US" sz="1900" kern="1200" dirty="0"/>
        </a:p>
        <a:p>
          <a:pPr marL="171450" lvl="1" indent="-171450" algn="l" defTabSz="844550">
            <a:lnSpc>
              <a:spcPct val="90000"/>
            </a:lnSpc>
            <a:spcBef>
              <a:spcPct val="0"/>
            </a:spcBef>
            <a:spcAft>
              <a:spcPct val="15000"/>
            </a:spcAft>
            <a:buChar char="••"/>
          </a:pPr>
          <a:r>
            <a:rPr lang="en-US" sz="1900" kern="1200" dirty="0" err="1" smtClean="0"/>
            <a:t>Etc</a:t>
          </a:r>
          <a:endParaRPr lang="en-US" sz="1900" kern="1200" dirty="0"/>
        </a:p>
      </dsp:txBody>
      <dsp:txXfrm>
        <a:off x="4479674" y="440165"/>
        <a:ext cx="1203620" cy="1510729"/>
      </dsp:txXfrm>
    </dsp:sp>
    <dsp:sp modelId="{9901310E-1321-4177-84C5-1EFD4EB09162}">
      <dsp:nvSpPr>
        <dsp:cNvPr id="0" name=""/>
        <dsp:cNvSpPr/>
      </dsp:nvSpPr>
      <dsp:spPr>
        <a:xfrm>
          <a:off x="3245192" y="578289"/>
          <a:ext cx="1234482" cy="1234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Location	</a:t>
          </a:r>
          <a:endParaRPr lang="en-US" sz="1800" kern="1200" dirty="0"/>
        </a:p>
      </dsp:txBody>
      <dsp:txXfrm>
        <a:off x="3425978" y="759075"/>
        <a:ext cx="872910" cy="872910"/>
      </dsp:txXfrm>
    </dsp:sp>
    <dsp:sp modelId="{E4CDCFA9-1A5D-44DD-A2C4-0E4BE966BE46}">
      <dsp:nvSpPr>
        <dsp:cNvPr id="0" name=""/>
        <dsp:cNvSpPr/>
      </dsp:nvSpPr>
      <dsp:spPr>
        <a:xfrm>
          <a:off x="7102949" y="116437"/>
          <a:ext cx="2468964" cy="21581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Wind</a:t>
          </a:r>
          <a:endParaRPr lang="en-US" sz="1900" kern="1200" dirty="0"/>
        </a:p>
        <a:p>
          <a:pPr marL="171450" lvl="1" indent="-171450" algn="l" defTabSz="844550">
            <a:lnSpc>
              <a:spcPct val="90000"/>
            </a:lnSpc>
            <a:spcBef>
              <a:spcPct val="0"/>
            </a:spcBef>
            <a:spcAft>
              <a:spcPct val="15000"/>
            </a:spcAft>
            <a:buChar char="••"/>
          </a:pPr>
          <a:r>
            <a:rPr lang="en-US" sz="1900" kern="1200" dirty="0" smtClean="0"/>
            <a:t>Sea State</a:t>
          </a:r>
          <a:endParaRPr lang="en-US" sz="1900" kern="1200" dirty="0"/>
        </a:p>
        <a:p>
          <a:pPr marL="171450" lvl="1" indent="-171450" algn="l" defTabSz="844550">
            <a:lnSpc>
              <a:spcPct val="90000"/>
            </a:lnSpc>
            <a:spcBef>
              <a:spcPct val="0"/>
            </a:spcBef>
            <a:spcAft>
              <a:spcPct val="15000"/>
            </a:spcAft>
            <a:buChar char="••"/>
          </a:pPr>
          <a:r>
            <a:rPr lang="en-US" sz="1900" kern="1200" dirty="0" err="1" smtClean="0"/>
            <a:t>Etc</a:t>
          </a:r>
          <a:endParaRPr lang="en-US" sz="1900" kern="1200" dirty="0"/>
        </a:p>
      </dsp:txBody>
      <dsp:txXfrm>
        <a:off x="7720190" y="440165"/>
        <a:ext cx="1203620" cy="1510729"/>
      </dsp:txXfrm>
    </dsp:sp>
    <dsp:sp modelId="{02373F69-3CF3-4B74-BAC1-C041B63E0340}">
      <dsp:nvSpPr>
        <dsp:cNvPr id="0" name=""/>
        <dsp:cNvSpPr/>
      </dsp:nvSpPr>
      <dsp:spPr>
        <a:xfrm>
          <a:off x="6485708" y="578289"/>
          <a:ext cx="1234482" cy="1234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Weather</a:t>
          </a:r>
          <a:endParaRPr lang="en-US" sz="1800" kern="1200" dirty="0"/>
        </a:p>
      </dsp:txBody>
      <dsp:txXfrm>
        <a:off x="6666494" y="759075"/>
        <a:ext cx="872910" cy="872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0444F-97AE-4552-8B47-253AA93A8F57}">
      <dsp:nvSpPr>
        <dsp:cNvPr id="0" name=""/>
        <dsp:cNvSpPr/>
      </dsp:nvSpPr>
      <dsp:spPr>
        <a:xfrm>
          <a:off x="280512" y="120973"/>
          <a:ext cx="1113615" cy="97343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Team</a:t>
          </a:r>
          <a:endParaRPr lang="en-US" sz="900" kern="1200" dirty="0"/>
        </a:p>
        <a:p>
          <a:pPr marL="57150" lvl="1" indent="-57150" algn="l" defTabSz="400050">
            <a:lnSpc>
              <a:spcPct val="90000"/>
            </a:lnSpc>
            <a:spcBef>
              <a:spcPct val="0"/>
            </a:spcBef>
            <a:spcAft>
              <a:spcPct val="15000"/>
            </a:spcAft>
            <a:buChar char="••"/>
          </a:pPr>
          <a:r>
            <a:rPr lang="en-US" sz="900" kern="1200" dirty="0" smtClean="0"/>
            <a:t>Boat</a:t>
          </a:r>
          <a:endParaRPr lang="en-US" sz="900" kern="1200" dirty="0"/>
        </a:p>
        <a:p>
          <a:pPr marL="57150" lvl="1" indent="-57150" algn="l" defTabSz="400050">
            <a:lnSpc>
              <a:spcPct val="90000"/>
            </a:lnSpc>
            <a:spcBef>
              <a:spcPct val="0"/>
            </a:spcBef>
            <a:spcAft>
              <a:spcPct val="15000"/>
            </a:spcAft>
            <a:buChar char="••"/>
          </a:pPr>
          <a:r>
            <a:rPr lang="en-US" sz="900" kern="1200" dirty="0" err="1" smtClean="0"/>
            <a:t>Etc</a:t>
          </a:r>
          <a:endParaRPr lang="en-US" sz="900" kern="1200" dirty="0"/>
        </a:p>
      </dsp:txBody>
      <dsp:txXfrm>
        <a:off x="558916" y="266989"/>
        <a:ext cx="542887" cy="681407"/>
      </dsp:txXfrm>
    </dsp:sp>
    <dsp:sp modelId="{011874C1-83BD-464E-934A-52866F882E97}">
      <dsp:nvSpPr>
        <dsp:cNvPr id="0" name=""/>
        <dsp:cNvSpPr/>
      </dsp:nvSpPr>
      <dsp:spPr>
        <a:xfrm>
          <a:off x="2109" y="329289"/>
          <a:ext cx="556807" cy="556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ID</a:t>
          </a:r>
          <a:endParaRPr lang="en-US" sz="800" kern="1200" dirty="0"/>
        </a:p>
      </dsp:txBody>
      <dsp:txXfrm>
        <a:off x="83651" y="410831"/>
        <a:ext cx="393723" cy="393723"/>
      </dsp:txXfrm>
    </dsp:sp>
    <dsp:sp modelId="{91102C9F-2C2E-4E8B-A300-D76831CE3CA7}">
      <dsp:nvSpPr>
        <dsp:cNvPr id="0" name=""/>
        <dsp:cNvSpPr/>
      </dsp:nvSpPr>
      <dsp:spPr>
        <a:xfrm>
          <a:off x="1742132" y="120973"/>
          <a:ext cx="1113615" cy="97343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Station</a:t>
          </a:r>
          <a:endParaRPr lang="en-US" sz="900" kern="1200" dirty="0"/>
        </a:p>
        <a:p>
          <a:pPr marL="57150" lvl="1" indent="-57150" algn="l" defTabSz="400050">
            <a:lnSpc>
              <a:spcPct val="90000"/>
            </a:lnSpc>
            <a:spcBef>
              <a:spcPct val="0"/>
            </a:spcBef>
            <a:spcAft>
              <a:spcPct val="15000"/>
            </a:spcAft>
            <a:buChar char="••"/>
          </a:pPr>
          <a:r>
            <a:rPr lang="en-US" sz="900" kern="1200" dirty="0" err="1" smtClean="0"/>
            <a:t>Lat</a:t>
          </a:r>
          <a:r>
            <a:rPr lang="en-US" sz="900" kern="1200" dirty="0" smtClean="0"/>
            <a:t>/Long</a:t>
          </a:r>
          <a:endParaRPr lang="en-US" sz="900" kern="1200" dirty="0"/>
        </a:p>
        <a:p>
          <a:pPr marL="57150" lvl="1" indent="-57150" algn="l" defTabSz="400050">
            <a:lnSpc>
              <a:spcPct val="90000"/>
            </a:lnSpc>
            <a:spcBef>
              <a:spcPct val="0"/>
            </a:spcBef>
            <a:spcAft>
              <a:spcPct val="15000"/>
            </a:spcAft>
            <a:buChar char="••"/>
          </a:pPr>
          <a:r>
            <a:rPr lang="en-US" sz="900" kern="1200" dirty="0" err="1" smtClean="0"/>
            <a:t>Etc</a:t>
          </a:r>
          <a:endParaRPr lang="en-US" sz="900" kern="1200" dirty="0"/>
        </a:p>
      </dsp:txBody>
      <dsp:txXfrm>
        <a:off x="2020536" y="266989"/>
        <a:ext cx="542887" cy="681407"/>
      </dsp:txXfrm>
    </dsp:sp>
    <dsp:sp modelId="{9901310E-1321-4177-84C5-1EFD4EB09162}">
      <dsp:nvSpPr>
        <dsp:cNvPr id="0" name=""/>
        <dsp:cNvSpPr/>
      </dsp:nvSpPr>
      <dsp:spPr>
        <a:xfrm>
          <a:off x="1463729" y="329289"/>
          <a:ext cx="556807" cy="556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Location	</a:t>
          </a:r>
          <a:endParaRPr lang="en-US" sz="800" kern="1200" dirty="0"/>
        </a:p>
      </dsp:txBody>
      <dsp:txXfrm>
        <a:off x="1545271" y="410831"/>
        <a:ext cx="393723" cy="393723"/>
      </dsp:txXfrm>
    </dsp:sp>
    <dsp:sp modelId="{E4CDCFA9-1A5D-44DD-A2C4-0E4BE966BE46}">
      <dsp:nvSpPr>
        <dsp:cNvPr id="0" name=""/>
        <dsp:cNvSpPr/>
      </dsp:nvSpPr>
      <dsp:spPr>
        <a:xfrm>
          <a:off x="3203752" y="120973"/>
          <a:ext cx="1113615" cy="97343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Wind</a:t>
          </a:r>
          <a:endParaRPr lang="en-US" sz="900" kern="1200" dirty="0"/>
        </a:p>
        <a:p>
          <a:pPr marL="57150" lvl="1" indent="-57150" algn="l" defTabSz="400050">
            <a:lnSpc>
              <a:spcPct val="90000"/>
            </a:lnSpc>
            <a:spcBef>
              <a:spcPct val="0"/>
            </a:spcBef>
            <a:spcAft>
              <a:spcPct val="15000"/>
            </a:spcAft>
            <a:buChar char="••"/>
          </a:pPr>
          <a:r>
            <a:rPr lang="en-US" sz="900" kern="1200" dirty="0" smtClean="0"/>
            <a:t>Sea State</a:t>
          </a:r>
          <a:endParaRPr lang="en-US" sz="900" kern="1200" dirty="0"/>
        </a:p>
        <a:p>
          <a:pPr marL="57150" lvl="1" indent="-57150" algn="l" defTabSz="400050">
            <a:lnSpc>
              <a:spcPct val="90000"/>
            </a:lnSpc>
            <a:spcBef>
              <a:spcPct val="0"/>
            </a:spcBef>
            <a:spcAft>
              <a:spcPct val="15000"/>
            </a:spcAft>
            <a:buChar char="••"/>
          </a:pPr>
          <a:r>
            <a:rPr lang="en-US" sz="900" kern="1200" dirty="0" err="1" smtClean="0"/>
            <a:t>Etc</a:t>
          </a:r>
          <a:endParaRPr lang="en-US" sz="900" kern="1200" dirty="0"/>
        </a:p>
      </dsp:txBody>
      <dsp:txXfrm>
        <a:off x="3482156" y="266989"/>
        <a:ext cx="542887" cy="681407"/>
      </dsp:txXfrm>
    </dsp:sp>
    <dsp:sp modelId="{02373F69-3CF3-4B74-BAC1-C041B63E0340}">
      <dsp:nvSpPr>
        <dsp:cNvPr id="0" name=""/>
        <dsp:cNvSpPr/>
      </dsp:nvSpPr>
      <dsp:spPr>
        <a:xfrm>
          <a:off x="2925348" y="329289"/>
          <a:ext cx="556807" cy="556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Weather</a:t>
          </a:r>
          <a:endParaRPr lang="en-US" sz="800" kern="1200" dirty="0"/>
        </a:p>
      </dsp:txBody>
      <dsp:txXfrm>
        <a:off x="3006890" y="410831"/>
        <a:ext cx="393723" cy="39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0444F-97AE-4552-8B47-253AA93A8F57}">
      <dsp:nvSpPr>
        <dsp:cNvPr id="0" name=""/>
        <dsp:cNvSpPr/>
      </dsp:nvSpPr>
      <dsp:spPr>
        <a:xfrm>
          <a:off x="300179" y="96218"/>
          <a:ext cx="1191688" cy="10416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Team</a:t>
          </a:r>
          <a:endParaRPr lang="en-US" sz="1000" kern="1200" dirty="0"/>
        </a:p>
        <a:p>
          <a:pPr marL="57150" lvl="1" indent="-57150" algn="l" defTabSz="444500">
            <a:lnSpc>
              <a:spcPct val="90000"/>
            </a:lnSpc>
            <a:spcBef>
              <a:spcPct val="0"/>
            </a:spcBef>
            <a:spcAft>
              <a:spcPct val="15000"/>
            </a:spcAft>
            <a:buChar char="••"/>
          </a:pPr>
          <a:r>
            <a:rPr lang="en-US" sz="1000" kern="1200" dirty="0" smtClean="0"/>
            <a:t>Boat</a:t>
          </a:r>
          <a:endParaRPr lang="en-US" sz="1000" kern="1200" dirty="0"/>
        </a:p>
        <a:p>
          <a:pPr marL="57150" lvl="1" indent="-57150" algn="l" defTabSz="444500">
            <a:lnSpc>
              <a:spcPct val="90000"/>
            </a:lnSpc>
            <a:spcBef>
              <a:spcPct val="0"/>
            </a:spcBef>
            <a:spcAft>
              <a:spcPct val="15000"/>
            </a:spcAft>
            <a:buChar char="••"/>
          </a:pPr>
          <a:r>
            <a:rPr lang="en-US" sz="1000" kern="1200" dirty="0" err="1" smtClean="0"/>
            <a:t>Etc</a:t>
          </a:r>
          <a:endParaRPr lang="en-US" sz="1000" kern="1200" dirty="0"/>
        </a:p>
      </dsp:txBody>
      <dsp:txXfrm>
        <a:off x="598101" y="252471"/>
        <a:ext cx="580948" cy="729179"/>
      </dsp:txXfrm>
    </dsp:sp>
    <dsp:sp modelId="{011874C1-83BD-464E-934A-52866F882E97}">
      <dsp:nvSpPr>
        <dsp:cNvPr id="0" name=""/>
        <dsp:cNvSpPr/>
      </dsp:nvSpPr>
      <dsp:spPr>
        <a:xfrm>
          <a:off x="2256" y="319139"/>
          <a:ext cx="595844" cy="5958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ID</a:t>
          </a:r>
          <a:endParaRPr lang="en-US" sz="900" kern="1200" dirty="0"/>
        </a:p>
      </dsp:txBody>
      <dsp:txXfrm>
        <a:off x="89515" y="406398"/>
        <a:ext cx="421326" cy="421326"/>
      </dsp:txXfrm>
    </dsp:sp>
    <dsp:sp modelId="{91102C9F-2C2E-4E8B-A300-D76831CE3CA7}">
      <dsp:nvSpPr>
        <dsp:cNvPr id="0" name=""/>
        <dsp:cNvSpPr/>
      </dsp:nvSpPr>
      <dsp:spPr>
        <a:xfrm>
          <a:off x="1864269" y="96218"/>
          <a:ext cx="1191688" cy="10416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Station</a:t>
          </a:r>
          <a:endParaRPr lang="en-US" sz="1000" kern="1200" dirty="0"/>
        </a:p>
        <a:p>
          <a:pPr marL="57150" lvl="1" indent="-57150" algn="l" defTabSz="444500">
            <a:lnSpc>
              <a:spcPct val="90000"/>
            </a:lnSpc>
            <a:spcBef>
              <a:spcPct val="0"/>
            </a:spcBef>
            <a:spcAft>
              <a:spcPct val="15000"/>
            </a:spcAft>
            <a:buChar char="••"/>
          </a:pPr>
          <a:r>
            <a:rPr lang="en-US" sz="1000" kern="1200" dirty="0" err="1" smtClean="0"/>
            <a:t>Lat</a:t>
          </a:r>
          <a:r>
            <a:rPr lang="en-US" sz="1000" kern="1200" dirty="0" smtClean="0"/>
            <a:t>/Long</a:t>
          </a:r>
          <a:endParaRPr lang="en-US" sz="1000" kern="1200" dirty="0"/>
        </a:p>
        <a:p>
          <a:pPr marL="57150" lvl="1" indent="-57150" algn="l" defTabSz="444500">
            <a:lnSpc>
              <a:spcPct val="90000"/>
            </a:lnSpc>
            <a:spcBef>
              <a:spcPct val="0"/>
            </a:spcBef>
            <a:spcAft>
              <a:spcPct val="15000"/>
            </a:spcAft>
            <a:buChar char="••"/>
          </a:pPr>
          <a:r>
            <a:rPr lang="en-US" sz="1000" kern="1200" dirty="0" err="1" smtClean="0"/>
            <a:t>Etc</a:t>
          </a:r>
          <a:endParaRPr lang="en-US" sz="1000" kern="1200" dirty="0"/>
        </a:p>
      </dsp:txBody>
      <dsp:txXfrm>
        <a:off x="2162191" y="252471"/>
        <a:ext cx="580948" cy="729179"/>
      </dsp:txXfrm>
    </dsp:sp>
    <dsp:sp modelId="{9901310E-1321-4177-84C5-1EFD4EB09162}">
      <dsp:nvSpPr>
        <dsp:cNvPr id="0" name=""/>
        <dsp:cNvSpPr/>
      </dsp:nvSpPr>
      <dsp:spPr>
        <a:xfrm>
          <a:off x="1566347" y="319139"/>
          <a:ext cx="595844" cy="5958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Location	</a:t>
          </a:r>
          <a:endParaRPr lang="en-US" sz="900" kern="1200" dirty="0"/>
        </a:p>
      </dsp:txBody>
      <dsp:txXfrm>
        <a:off x="1653606" y="406398"/>
        <a:ext cx="421326" cy="421326"/>
      </dsp:txXfrm>
    </dsp:sp>
    <dsp:sp modelId="{E4CDCFA9-1A5D-44DD-A2C4-0E4BE966BE46}">
      <dsp:nvSpPr>
        <dsp:cNvPr id="0" name=""/>
        <dsp:cNvSpPr/>
      </dsp:nvSpPr>
      <dsp:spPr>
        <a:xfrm>
          <a:off x="3428360" y="96218"/>
          <a:ext cx="1191688" cy="10416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Wind</a:t>
          </a:r>
          <a:endParaRPr lang="en-US" sz="1000" kern="1200" dirty="0"/>
        </a:p>
        <a:p>
          <a:pPr marL="57150" lvl="1" indent="-57150" algn="l" defTabSz="444500">
            <a:lnSpc>
              <a:spcPct val="90000"/>
            </a:lnSpc>
            <a:spcBef>
              <a:spcPct val="0"/>
            </a:spcBef>
            <a:spcAft>
              <a:spcPct val="15000"/>
            </a:spcAft>
            <a:buChar char="••"/>
          </a:pPr>
          <a:r>
            <a:rPr lang="en-US" sz="1000" kern="1200" dirty="0" smtClean="0"/>
            <a:t>Sea State</a:t>
          </a:r>
          <a:endParaRPr lang="en-US" sz="1000" kern="1200" dirty="0"/>
        </a:p>
        <a:p>
          <a:pPr marL="57150" lvl="1" indent="-57150" algn="l" defTabSz="444500">
            <a:lnSpc>
              <a:spcPct val="90000"/>
            </a:lnSpc>
            <a:spcBef>
              <a:spcPct val="0"/>
            </a:spcBef>
            <a:spcAft>
              <a:spcPct val="15000"/>
            </a:spcAft>
            <a:buChar char="••"/>
          </a:pPr>
          <a:r>
            <a:rPr lang="en-US" sz="1000" kern="1200" dirty="0" err="1" smtClean="0"/>
            <a:t>Etc</a:t>
          </a:r>
          <a:endParaRPr lang="en-US" sz="1000" kern="1200" dirty="0"/>
        </a:p>
      </dsp:txBody>
      <dsp:txXfrm>
        <a:off x="3726282" y="252471"/>
        <a:ext cx="580948" cy="729179"/>
      </dsp:txXfrm>
    </dsp:sp>
    <dsp:sp modelId="{02373F69-3CF3-4B74-BAC1-C041B63E0340}">
      <dsp:nvSpPr>
        <dsp:cNvPr id="0" name=""/>
        <dsp:cNvSpPr/>
      </dsp:nvSpPr>
      <dsp:spPr>
        <a:xfrm>
          <a:off x="3130438" y="319139"/>
          <a:ext cx="595844" cy="5958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Weather</a:t>
          </a:r>
          <a:endParaRPr lang="en-US" sz="900" kern="1200" dirty="0"/>
        </a:p>
      </dsp:txBody>
      <dsp:txXfrm>
        <a:off x="3217697" y="406398"/>
        <a:ext cx="421326" cy="421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CDDF7-9BFF-4B2E-B89E-D74DAC1654D2}">
      <dsp:nvSpPr>
        <dsp:cNvPr id="0" name=""/>
        <dsp:cNvSpPr/>
      </dsp:nvSpPr>
      <dsp:spPr>
        <a:xfrm>
          <a:off x="3594250" y="0"/>
          <a:ext cx="3049655" cy="979200"/>
        </a:xfrm>
        <a:prstGeom prst="rect">
          <a:avLst/>
        </a:prstGeom>
        <a:solidFill>
          <a:schemeClr val="accent4">
            <a:lumMod val="7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Utilities</a:t>
          </a:r>
          <a:endParaRPr lang="en-US" sz="3400" kern="1200" dirty="0"/>
        </a:p>
      </dsp:txBody>
      <dsp:txXfrm>
        <a:off x="3594250" y="0"/>
        <a:ext cx="3049655" cy="979200"/>
      </dsp:txXfrm>
    </dsp:sp>
    <dsp:sp modelId="{DA440A28-D7E3-4756-B365-3620A4016F0B}">
      <dsp:nvSpPr>
        <dsp:cNvPr id="0" name=""/>
        <dsp:cNvSpPr/>
      </dsp:nvSpPr>
      <dsp:spPr>
        <a:xfrm>
          <a:off x="3618525" y="959511"/>
          <a:ext cx="3049655" cy="153994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Import GPS Long/</a:t>
          </a:r>
          <a:r>
            <a:rPr lang="en-US" sz="2000" kern="1200" dirty="0" err="1" smtClean="0"/>
            <a:t>Lat</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Import Weather Data</a:t>
          </a:r>
          <a:endParaRPr lang="en-US" sz="2000" kern="1200" dirty="0"/>
        </a:p>
      </dsp:txBody>
      <dsp:txXfrm>
        <a:off x="3618525" y="959511"/>
        <a:ext cx="3049655" cy="1539945"/>
      </dsp:txXfrm>
    </dsp:sp>
    <dsp:sp modelId="{661687A2-1F52-4928-9E48-92C5D4CBF9D6}">
      <dsp:nvSpPr>
        <dsp:cNvPr id="0" name=""/>
        <dsp:cNvSpPr/>
      </dsp:nvSpPr>
      <dsp:spPr>
        <a:xfrm>
          <a:off x="281347" y="0"/>
          <a:ext cx="3049655" cy="979200"/>
        </a:xfrm>
        <a:prstGeom prst="rect">
          <a:avLst/>
        </a:prstGeom>
        <a:solidFill>
          <a:srgbClr val="00B050"/>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Extras</a:t>
          </a:r>
          <a:endParaRPr lang="en-US" sz="3400" kern="1200" dirty="0"/>
        </a:p>
      </dsp:txBody>
      <dsp:txXfrm>
        <a:off x="281347" y="0"/>
        <a:ext cx="3049655" cy="979200"/>
      </dsp:txXfrm>
    </dsp:sp>
    <dsp:sp modelId="{26BD2483-4CC3-4FEA-B36E-1DA8F225873A}">
      <dsp:nvSpPr>
        <dsp:cNvPr id="0" name=""/>
        <dsp:cNvSpPr/>
      </dsp:nvSpPr>
      <dsp:spPr>
        <a:xfrm>
          <a:off x="275187" y="952104"/>
          <a:ext cx="3049655" cy="1539945"/>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Import GPS Long/</a:t>
          </a:r>
          <a:r>
            <a:rPr lang="en-US" sz="2000" kern="1200" dirty="0" err="1" smtClean="0"/>
            <a:t>Lat</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Import Weather Data</a:t>
          </a:r>
          <a:endParaRPr lang="en-US" sz="2000" kern="1200" dirty="0"/>
        </a:p>
      </dsp:txBody>
      <dsp:txXfrm>
        <a:off x="275187" y="952104"/>
        <a:ext cx="3049655" cy="1539945"/>
      </dsp:txXfrm>
    </dsp:sp>
    <dsp:sp modelId="{C0C54FF7-0053-416D-9D74-BA98D31202EC}">
      <dsp:nvSpPr>
        <dsp:cNvPr id="0" name=""/>
        <dsp:cNvSpPr/>
      </dsp:nvSpPr>
      <dsp:spPr>
        <a:xfrm>
          <a:off x="6956343" y="4427"/>
          <a:ext cx="3049655" cy="979200"/>
        </a:xfrm>
        <a:prstGeom prst="rect">
          <a:avLst/>
        </a:prstGeom>
        <a:solidFill>
          <a:schemeClr val="accent1">
            <a:lumMod val="7500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Import</a:t>
          </a:r>
          <a:endParaRPr lang="en-US" sz="3400" kern="1200" dirty="0"/>
        </a:p>
      </dsp:txBody>
      <dsp:txXfrm>
        <a:off x="6956343" y="4427"/>
        <a:ext cx="3049655" cy="979200"/>
      </dsp:txXfrm>
    </dsp:sp>
    <dsp:sp modelId="{643E98E5-4FC1-40F9-A369-55B1FFFAB181}">
      <dsp:nvSpPr>
        <dsp:cNvPr id="0" name=""/>
        <dsp:cNvSpPr/>
      </dsp:nvSpPr>
      <dsp:spPr>
        <a:xfrm>
          <a:off x="6956343" y="983627"/>
          <a:ext cx="3049655" cy="1539945"/>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Import GPS Long/</a:t>
          </a:r>
          <a:r>
            <a:rPr lang="en-US" sz="2000" kern="1200" dirty="0" err="1" smtClean="0"/>
            <a:t>Lat</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Import Weather Data</a:t>
          </a:r>
          <a:endParaRPr lang="en-US" sz="2000" kern="1200" dirty="0"/>
        </a:p>
      </dsp:txBody>
      <dsp:txXfrm>
        <a:off x="6956343" y="983627"/>
        <a:ext cx="3049655" cy="15399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7651D8-D74F-B94E-B71A-AB640CFBB9F1}" type="datetimeFigureOut">
              <a:rPr lang="en-US" smtClean="0"/>
              <a:t>3/13/2019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40E15D-BE88-7249-A336-51C1EE7414A6}" type="slidenum">
              <a:rPr lang="en-US" smtClean="0"/>
              <a:t>‹#›</a:t>
            </a:fld>
            <a:endParaRPr lang="en-US"/>
          </a:p>
        </p:txBody>
      </p:sp>
    </p:spTree>
    <p:extLst>
      <p:ext uri="{BB962C8B-B14F-4D97-AF65-F5344CB8AC3E}">
        <p14:creationId xmlns:p14="http://schemas.microsoft.com/office/powerpoint/2010/main" val="2613351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7CF8A-A424-CB4C-97F1-9CB48459530A}"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F9E6E-3B47-7443-A4C0-59370A13832B}" type="slidenum">
              <a:rPr lang="en-US" smtClean="0"/>
              <a:t>‹#›</a:t>
            </a:fld>
            <a:endParaRPr lang="en-US"/>
          </a:p>
        </p:txBody>
      </p:sp>
    </p:spTree>
    <p:extLst>
      <p:ext uri="{BB962C8B-B14F-4D97-AF65-F5344CB8AC3E}">
        <p14:creationId xmlns:p14="http://schemas.microsoft.com/office/powerpoint/2010/main" val="345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 1. It provides an at-a-glance snapshot of how usable or unusable your system is. </a:t>
            </a:r>
          </a:p>
          <a:p>
            <a:pPr marL="685800" lvl="1" indent="-228600" fontAlgn="base">
              <a:buFont typeface="+mj-lt"/>
              <a:buAutoNum type="alphaLcParenR"/>
            </a:pPr>
            <a:r>
              <a:rPr lang="en-US" sz="1200" b="1" i="0" kern="1200" dirty="0" smtClean="0">
                <a:solidFill>
                  <a:schemeClr val="tx1"/>
                </a:solidFill>
                <a:effectLst/>
                <a:latin typeface="+mn-lt"/>
                <a:ea typeface="+mn-ea"/>
                <a:cs typeface="+mn-cs"/>
              </a:rPr>
              <a:t>	Single number score.</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2. It's easy to use, at scale or with a small number of respondents. </a:t>
            </a:r>
          </a:p>
          <a:p>
            <a:pPr marL="685800" lvl="1" indent="-228600" algn="l" defTabSz="914400" rtl="0" eaLnBrk="1" fontAlgn="base" latinLnBrk="0" hangingPunct="1">
              <a:buFont typeface="+mj-lt"/>
              <a:buAutoNum type="alphaLcParenR"/>
            </a:pPr>
            <a:r>
              <a:rPr lang="en-US" sz="1200" b="1" i="0" kern="1200" dirty="0" smtClean="0">
                <a:solidFill>
                  <a:schemeClr val="tx1"/>
                </a:solidFill>
                <a:effectLst/>
                <a:latin typeface="+mn-lt"/>
                <a:ea typeface="+mn-ea"/>
                <a:cs typeface="+mn-cs"/>
              </a:rPr>
              <a:t>	8 raters yield 75% accuracy. </a:t>
            </a:r>
          </a:p>
          <a:p>
            <a:pPr marL="685800" lvl="1" indent="-228600" algn="l" defTabSz="914400" rtl="0" eaLnBrk="1" fontAlgn="base" latinLnBrk="0" hangingPunct="1">
              <a:buFont typeface="+mj-lt"/>
              <a:buAutoNum type="alphaLcParenR"/>
            </a:pPr>
            <a:r>
              <a:rPr lang="en-US" sz="1200" b="1" i="0" kern="1200" dirty="0" smtClean="0">
                <a:solidFill>
                  <a:schemeClr val="tx1"/>
                </a:solidFill>
                <a:effectLst/>
                <a:latin typeface="+mn-lt"/>
                <a:ea typeface="+mn-ea"/>
                <a:cs typeface="+mn-cs"/>
              </a:rPr>
              <a:t>	90% asymptote</a:t>
            </a:r>
          </a:p>
          <a:p>
            <a:pPr marL="685800" lvl="1" indent="-228600" algn="l" defTabSz="914400" rtl="0" eaLnBrk="1" fontAlgn="base" latinLnBrk="0" hangingPunct="1">
              <a:buFont typeface="+mj-lt"/>
              <a:buAutoNum type="alphaLcParenR"/>
            </a:pPr>
            <a:r>
              <a:rPr lang="en-US" sz="1200" b="1" i="0" kern="1200" dirty="0" smtClean="0">
                <a:solidFill>
                  <a:schemeClr val="tx1"/>
                </a:solidFill>
                <a:effectLst/>
                <a:latin typeface="+mn-lt"/>
                <a:ea typeface="+mn-ea"/>
                <a:cs typeface="+mn-cs"/>
              </a:rPr>
              <a:t>	administered in-person, via email, or across a variety of other media</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F9E6E-3B47-7443-A4C0-59370A13832B}" type="slidenum">
              <a:rPr lang="en-US" smtClean="0"/>
              <a:t>11</a:t>
            </a:fld>
            <a:endParaRPr lang="en-US"/>
          </a:p>
        </p:txBody>
      </p:sp>
    </p:spTree>
    <p:extLst>
      <p:ext uri="{BB962C8B-B14F-4D97-AF65-F5344CB8AC3E}">
        <p14:creationId xmlns:p14="http://schemas.microsoft.com/office/powerpoint/2010/main" val="171147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user’s viewpoint</a:t>
            </a:r>
          </a:p>
          <a:p>
            <a:endParaRPr lang="en-US" baseline="0" dirty="0" smtClean="0"/>
          </a:p>
          <a:p>
            <a:r>
              <a:rPr lang="en-GB" sz="1200" kern="1200" dirty="0" smtClean="0">
                <a:solidFill>
                  <a:schemeClr val="tx1"/>
                </a:solidFill>
                <a:effectLst/>
                <a:latin typeface="+mn-lt"/>
                <a:ea typeface="+mn-ea"/>
                <a:cs typeface="+mn-cs"/>
              </a:rPr>
              <a:t>if an assessor marks "Undecided" to statement 19, "</a:t>
            </a:r>
            <a:r>
              <a:rPr lang="en-GB" sz="1200" b="1" kern="1200" dirty="0" smtClean="0">
                <a:solidFill>
                  <a:schemeClr val="tx1"/>
                </a:solidFill>
                <a:effectLst/>
                <a:latin typeface="+mn-lt"/>
                <a:ea typeface="+mn-ea"/>
                <a:cs typeface="+mn-cs"/>
              </a:rPr>
              <a:t>I feel in command of this software when I am using it</a:t>
            </a:r>
            <a:r>
              <a:rPr lang="en-GB" sz="1200" kern="1200" dirty="0" smtClean="0">
                <a:solidFill>
                  <a:schemeClr val="tx1"/>
                </a:solidFill>
                <a:effectLst/>
                <a:latin typeface="+mn-lt"/>
                <a:ea typeface="+mn-ea"/>
                <a:cs typeface="+mn-cs"/>
              </a:rPr>
              <a:t>", the developer is made aware that </a:t>
            </a:r>
            <a:r>
              <a:rPr lang="en-GB" sz="1200" b="1" kern="1200" dirty="0" smtClean="0">
                <a:solidFill>
                  <a:schemeClr val="tx1"/>
                </a:solidFill>
                <a:effectLst/>
                <a:latin typeface="+mn-lt"/>
                <a:ea typeface="+mn-ea"/>
                <a:cs typeface="+mn-cs"/>
              </a:rPr>
              <a:t>there's something missing, or something added, that's making the assessor unsure of their command with the software</a:t>
            </a:r>
            <a:r>
              <a:rPr lang="en-GB" sz="1200" kern="1200" dirty="0" smtClean="0">
                <a:solidFill>
                  <a:schemeClr val="tx1"/>
                </a:solidFill>
                <a:effectLst/>
                <a:latin typeface="+mn-lt"/>
                <a:ea typeface="+mn-ea"/>
                <a:cs typeface="+mn-cs"/>
              </a:rPr>
              <a:t>. The assessor is </a:t>
            </a:r>
            <a:r>
              <a:rPr lang="en-GB" sz="1200" b="1" kern="1200" dirty="0" smtClean="0">
                <a:solidFill>
                  <a:schemeClr val="tx1"/>
                </a:solidFill>
                <a:effectLst/>
                <a:latin typeface="+mn-lt"/>
                <a:ea typeface="+mn-ea"/>
                <a:cs typeface="+mn-cs"/>
              </a:rPr>
              <a:t>not communicating exactly what it is</a:t>
            </a:r>
            <a:r>
              <a:rPr lang="en-GB" sz="1200" kern="1200" dirty="0" smtClean="0">
                <a:solidFill>
                  <a:schemeClr val="tx1"/>
                </a:solidFill>
                <a:effectLst/>
                <a:latin typeface="+mn-lt"/>
                <a:ea typeface="+mn-ea"/>
                <a:cs typeface="+mn-cs"/>
              </a:rPr>
              <a:t>, but that the feeling of being in command is not quite there and not quite missing.</a:t>
            </a: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20</a:t>
            </a:fld>
            <a:endParaRPr lang="en-US"/>
          </a:p>
        </p:txBody>
      </p:sp>
    </p:spTree>
    <p:extLst>
      <p:ext uri="{BB962C8B-B14F-4D97-AF65-F5344CB8AC3E}">
        <p14:creationId xmlns:p14="http://schemas.microsoft.com/office/powerpoint/2010/main" val="101325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 important aspect of this question is the fact that it </a:t>
            </a:r>
            <a:r>
              <a:rPr lang="en-GB" sz="1200" b="1" kern="1200" dirty="0" smtClean="0">
                <a:solidFill>
                  <a:schemeClr val="tx1"/>
                </a:solidFill>
                <a:effectLst/>
                <a:latin typeface="+mn-lt"/>
                <a:ea typeface="+mn-ea"/>
                <a:cs typeface="+mn-cs"/>
              </a:rPr>
              <a:t>requires the evaluator to allow themselves to make mistakes</a:t>
            </a:r>
            <a:r>
              <a:rPr lang="en-GB" sz="1200" kern="1200" dirty="0" smtClean="0">
                <a:solidFill>
                  <a:schemeClr val="tx1"/>
                </a:solidFill>
                <a:effectLst/>
                <a:latin typeface="+mn-lt"/>
                <a:ea typeface="+mn-ea"/>
                <a:cs typeface="+mn-cs"/>
              </a:rPr>
              <a:t>. From a </a:t>
            </a:r>
            <a:r>
              <a:rPr lang="en-GB" sz="1200" b="1" kern="1200" dirty="0" smtClean="0">
                <a:solidFill>
                  <a:schemeClr val="tx1"/>
                </a:solidFill>
                <a:effectLst/>
                <a:latin typeface="+mn-lt"/>
                <a:ea typeface="+mn-ea"/>
                <a:cs typeface="+mn-cs"/>
              </a:rPr>
              <a:t>cognitive</a:t>
            </a:r>
            <a:r>
              <a:rPr lang="en-GB" sz="1200" kern="1200" dirty="0" smtClean="0">
                <a:solidFill>
                  <a:schemeClr val="tx1"/>
                </a:solidFill>
                <a:effectLst/>
                <a:latin typeface="+mn-lt"/>
                <a:ea typeface="+mn-ea"/>
                <a:cs typeface="+mn-cs"/>
              </a:rPr>
              <a:t> aspect, recovering and </a:t>
            </a:r>
            <a:r>
              <a:rPr lang="en-GB" sz="1200" b="1" kern="1200" dirty="0" smtClean="0">
                <a:solidFill>
                  <a:schemeClr val="tx1"/>
                </a:solidFill>
                <a:effectLst/>
                <a:latin typeface="+mn-lt"/>
                <a:ea typeface="+mn-ea"/>
                <a:cs typeface="+mn-cs"/>
              </a:rPr>
              <a:t>learning from our mistakes can be a more memorable event than simply stumbling across a feature </a:t>
            </a:r>
            <a:r>
              <a:rPr lang="en-GB" sz="1200" kern="1200" dirty="0" smtClean="0">
                <a:solidFill>
                  <a:schemeClr val="tx1"/>
                </a:solidFill>
                <a:effectLst/>
                <a:latin typeface="+mn-lt"/>
                <a:ea typeface="+mn-ea"/>
                <a:cs typeface="+mn-cs"/>
              </a:rPr>
              <a:t>and not remembering where it was the next time you're looking for it.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Workplace</a:t>
            </a:r>
            <a:r>
              <a:rPr lang="en-GB" sz="1200" kern="1200" dirty="0" smtClean="0">
                <a:solidFill>
                  <a:schemeClr val="tx1"/>
                </a:solidFill>
                <a:effectLst/>
                <a:latin typeface="+mn-lt"/>
                <a:ea typeface="+mn-ea"/>
                <a:cs typeface="+mn-cs"/>
              </a:rPr>
              <a:t> systems: Looks at </a:t>
            </a:r>
            <a:r>
              <a:rPr lang="en-GB" sz="1200" b="1" kern="1200" dirty="0" smtClean="0">
                <a:solidFill>
                  <a:schemeClr val="tx1"/>
                </a:solidFill>
                <a:effectLst/>
                <a:latin typeface="+mn-lt"/>
                <a:ea typeface="+mn-ea"/>
                <a:cs typeface="+mn-cs"/>
              </a:rPr>
              <a:t>task at hand</a:t>
            </a:r>
            <a:r>
              <a:rPr lang="en-GB" sz="1200" b="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user’s ability to complete it quickly -- productivity</a:t>
            </a: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21</a:t>
            </a:fld>
            <a:endParaRPr lang="en-US"/>
          </a:p>
        </p:txBody>
      </p:sp>
    </p:spTree>
    <p:extLst>
      <p:ext uri="{BB962C8B-B14F-4D97-AF65-F5344CB8AC3E}">
        <p14:creationId xmlns:p14="http://schemas.microsoft.com/office/powerpoint/2010/main" val="518109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limited displays </a:t>
            </a:r>
            <a:r>
              <a:rPr lang="en-GB" sz="1200" kern="1200" dirty="0" smtClean="0">
                <a:solidFill>
                  <a:schemeClr val="tx1"/>
                </a:solidFill>
                <a:effectLst/>
                <a:latin typeface="+mn-lt"/>
                <a:ea typeface="+mn-ea"/>
                <a:cs typeface="+mn-cs"/>
              </a:rPr>
              <a:t>to the data necessary at each given moment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timely data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1.	</a:t>
            </a:r>
            <a:r>
              <a:rPr lang="en-GB" sz="1200" b="1" i="1" kern="1200" dirty="0" smtClean="0">
                <a:solidFill>
                  <a:schemeClr val="tx1"/>
                </a:solidFill>
                <a:effectLst/>
                <a:latin typeface="+mn-lt"/>
                <a:ea typeface="+mn-ea"/>
                <a:cs typeface="+mn-cs"/>
              </a:rPr>
              <a:t>Automate unwanted workload.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Eliminate mental calculations, estimations, comparisons, and any unnecessary thinking, to free cognitive resources for high-level tasks.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F9E6E-3B47-7443-A4C0-59370A13832B}" type="slidenum">
              <a:rPr lang="en-US" smtClean="0"/>
              <a:t>22</a:t>
            </a:fld>
            <a:endParaRPr lang="en-US"/>
          </a:p>
        </p:txBody>
      </p:sp>
    </p:spTree>
    <p:extLst>
      <p:ext uri="{BB962C8B-B14F-4D97-AF65-F5344CB8AC3E}">
        <p14:creationId xmlns:p14="http://schemas.microsoft.com/office/powerpoint/2010/main" val="284050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2.	</a:t>
            </a:r>
            <a:r>
              <a:rPr lang="en-GB" sz="1200" b="1" i="1" kern="1200" dirty="0" smtClean="0">
                <a:solidFill>
                  <a:schemeClr val="tx1"/>
                </a:solidFill>
                <a:effectLst/>
                <a:latin typeface="+mn-lt"/>
                <a:ea typeface="+mn-ea"/>
                <a:cs typeface="+mn-cs"/>
              </a:rPr>
              <a:t>Reduce uncertainty.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Display data in a manner that is clear and obvious to reduce decision time and error.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F9E6E-3B47-7443-A4C0-59370A13832B}" type="slidenum">
              <a:rPr lang="en-US" smtClean="0"/>
              <a:t>23</a:t>
            </a:fld>
            <a:endParaRPr lang="en-US"/>
          </a:p>
        </p:txBody>
      </p:sp>
    </p:spTree>
    <p:extLst>
      <p:ext uri="{BB962C8B-B14F-4D97-AF65-F5344CB8AC3E}">
        <p14:creationId xmlns:p14="http://schemas.microsoft.com/office/powerpoint/2010/main" val="418389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3.	</a:t>
            </a:r>
            <a:r>
              <a:rPr lang="en-GB" sz="1200" b="1" i="1" kern="1200" dirty="0" smtClean="0">
                <a:solidFill>
                  <a:schemeClr val="tx1"/>
                </a:solidFill>
                <a:effectLst/>
                <a:latin typeface="+mn-lt"/>
                <a:ea typeface="+mn-ea"/>
                <a:cs typeface="+mn-cs"/>
              </a:rPr>
              <a:t>Fuse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Bring together lower level data into a higher level summation to reduce cognitive load.</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4.	</a:t>
            </a:r>
            <a:r>
              <a:rPr lang="en-GB" sz="1200" b="1" i="1" kern="1200" dirty="0" smtClean="0">
                <a:solidFill>
                  <a:schemeClr val="tx1"/>
                </a:solidFill>
                <a:effectLst/>
                <a:latin typeface="+mn-lt"/>
                <a:ea typeface="+mn-ea"/>
                <a:cs typeface="+mn-cs"/>
              </a:rPr>
              <a:t>Present new information with meaningful aids to interpretation.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New information should be presented within familiar frameworks (e.g., schemas, metaphors, everyday terms) so that information is easier to absorb.</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5.	</a:t>
            </a:r>
            <a:r>
              <a:rPr lang="en-GB" sz="1200" b="1" i="1" kern="1200" dirty="0" smtClean="0">
                <a:solidFill>
                  <a:schemeClr val="tx1"/>
                </a:solidFill>
                <a:effectLst/>
                <a:latin typeface="+mn-lt"/>
                <a:ea typeface="+mn-ea"/>
                <a:cs typeface="+mn-cs"/>
              </a:rPr>
              <a:t>Use names that are conceptually related to function.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Display names and labels should be context-dependent, which will improve recall and recognition.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6. 	</a:t>
            </a:r>
            <a:r>
              <a:rPr lang="en-GB" sz="1200" b="1" i="1" kern="1200" dirty="0" smtClean="0">
                <a:solidFill>
                  <a:schemeClr val="tx1"/>
                </a:solidFill>
                <a:effectLst/>
                <a:latin typeface="+mn-lt"/>
                <a:ea typeface="+mn-ea"/>
                <a:cs typeface="+mn-cs"/>
              </a:rPr>
              <a:t>Group data in consistently, meaningful ways.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Within a screen, data should be logically grouped; across screens, it should be consistently grouped. This will decrease information search time.</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7. 	</a:t>
            </a:r>
            <a:r>
              <a:rPr lang="en-GB" sz="1200" b="1" i="1" kern="1200" dirty="0" smtClean="0">
                <a:solidFill>
                  <a:schemeClr val="tx1"/>
                </a:solidFill>
                <a:effectLst/>
                <a:latin typeface="+mn-lt"/>
                <a:ea typeface="+mn-ea"/>
                <a:cs typeface="+mn-cs"/>
              </a:rPr>
              <a:t>Limit data driven tasks.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Use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and graphics, for example, to reduce the time spent assimilating raw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8.	</a:t>
            </a:r>
            <a:r>
              <a:rPr lang="en-GB" sz="1200" b="1" i="1" kern="1200" dirty="0" smtClean="0">
                <a:solidFill>
                  <a:schemeClr val="tx1"/>
                </a:solidFill>
                <a:effectLst/>
                <a:latin typeface="+mn-lt"/>
                <a:ea typeface="+mn-ea"/>
                <a:cs typeface="+mn-cs"/>
              </a:rPr>
              <a:t>Include in the displays only that information needed by the operator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Exclude extraneous information that is not relevant to current tasks so that the user can focus attention on critical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9.	</a:t>
            </a:r>
            <a:r>
              <a:rPr lang="en-GB" sz="1200" b="1" i="1" kern="1200" dirty="0" smtClean="0">
                <a:solidFill>
                  <a:schemeClr val="tx1"/>
                </a:solidFill>
                <a:effectLst/>
                <a:latin typeface="+mn-lt"/>
                <a:ea typeface="+mn-ea"/>
                <a:cs typeface="+mn-cs"/>
              </a:rPr>
              <a:t>Provide multiple coding of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system should provide data in varying formats and/or levels of detail in order to promote cognitive flexibility and satisfy user preferences.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10.	</a:t>
            </a:r>
            <a:r>
              <a:rPr lang="en-GB" sz="1200" b="1" i="1" kern="1200" dirty="0" smtClean="0">
                <a:solidFill>
                  <a:schemeClr val="tx1"/>
                </a:solidFill>
                <a:effectLst/>
                <a:latin typeface="+mn-lt"/>
                <a:ea typeface="+mn-ea"/>
                <a:cs typeface="+mn-cs"/>
              </a:rPr>
              <a:t>Practice judicious redundancy.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Principle 10 was devised by the first two authors to resolve the possible conflict between Principles 6 and 8, that is, in order to be consistent, it is sometimes necessary to include more information than may be needed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24</a:t>
            </a:fld>
            <a:endParaRPr lang="en-US"/>
          </a:p>
        </p:txBody>
      </p:sp>
    </p:spTree>
    <p:extLst>
      <p:ext uri="{BB962C8B-B14F-4D97-AF65-F5344CB8AC3E}">
        <p14:creationId xmlns:p14="http://schemas.microsoft.com/office/powerpoint/2010/main" val="1210050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4.	</a:t>
            </a:r>
            <a:r>
              <a:rPr lang="en-GB" sz="1200" b="1" i="1" kern="1200" dirty="0" smtClean="0">
                <a:solidFill>
                  <a:schemeClr val="tx1"/>
                </a:solidFill>
                <a:effectLst/>
                <a:latin typeface="+mn-lt"/>
                <a:ea typeface="+mn-ea"/>
                <a:cs typeface="+mn-cs"/>
              </a:rPr>
              <a:t>Present new information with meaningful aids to interpretation.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New information should be presented within familiar frameworks (e.g., schemas, metaphors, everyday terms) so that information is easier to absorb.</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F9E6E-3B47-7443-A4C0-59370A13832B}" type="slidenum">
              <a:rPr lang="en-US" smtClean="0"/>
              <a:t>25</a:t>
            </a:fld>
            <a:endParaRPr lang="en-US"/>
          </a:p>
        </p:txBody>
      </p:sp>
    </p:spTree>
    <p:extLst>
      <p:ext uri="{BB962C8B-B14F-4D97-AF65-F5344CB8AC3E}">
        <p14:creationId xmlns:p14="http://schemas.microsoft.com/office/powerpoint/2010/main" val="122454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5.	</a:t>
            </a:r>
            <a:r>
              <a:rPr lang="en-GB" sz="1200" b="1" i="1" kern="1200" dirty="0" smtClean="0">
                <a:solidFill>
                  <a:schemeClr val="tx1"/>
                </a:solidFill>
                <a:effectLst/>
                <a:latin typeface="+mn-lt"/>
                <a:ea typeface="+mn-ea"/>
                <a:cs typeface="+mn-cs"/>
              </a:rPr>
              <a:t>Use names that are conceptually related to function.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Display names and labels should be context-dependent, which will improve recall and recognition.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6. 	</a:t>
            </a:r>
            <a:r>
              <a:rPr lang="en-GB" sz="1200" b="1" i="1" kern="1200" dirty="0" smtClean="0">
                <a:solidFill>
                  <a:schemeClr val="tx1"/>
                </a:solidFill>
                <a:effectLst/>
                <a:latin typeface="+mn-lt"/>
                <a:ea typeface="+mn-ea"/>
                <a:cs typeface="+mn-cs"/>
              </a:rPr>
              <a:t>Group data in consistently, meaningful ways.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Within a screen, data should be logically grouped; across screens, it should be consistently grouped. This will decrease information search time.</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7. 	</a:t>
            </a:r>
            <a:r>
              <a:rPr lang="en-GB" sz="1200" b="1" i="1" kern="1200" dirty="0" smtClean="0">
                <a:solidFill>
                  <a:schemeClr val="tx1"/>
                </a:solidFill>
                <a:effectLst/>
                <a:latin typeface="+mn-lt"/>
                <a:ea typeface="+mn-ea"/>
                <a:cs typeface="+mn-cs"/>
              </a:rPr>
              <a:t>Limit data driven tasks.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Use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and graphics, for example, to reduce the time spent assimilating raw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8.	</a:t>
            </a:r>
            <a:r>
              <a:rPr lang="en-GB" sz="1200" b="1" i="1" kern="1200" dirty="0" smtClean="0">
                <a:solidFill>
                  <a:schemeClr val="tx1"/>
                </a:solidFill>
                <a:effectLst/>
                <a:latin typeface="+mn-lt"/>
                <a:ea typeface="+mn-ea"/>
                <a:cs typeface="+mn-cs"/>
              </a:rPr>
              <a:t>Include in the displays only that information needed by the operator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Exclude extraneous information that is not relevant to current tasks so that the user can focus attention on critical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9.	</a:t>
            </a:r>
            <a:r>
              <a:rPr lang="en-GB" sz="1200" b="1" i="1" kern="1200" dirty="0" smtClean="0">
                <a:solidFill>
                  <a:schemeClr val="tx1"/>
                </a:solidFill>
                <a:effectLst/>
                <a:latin typeface="+mn-lt"/>
                <a:ea typeface="+mn-ea"/>
                <a:cs typeface="+mn-cs"/>
              </a:rPr>
              <a:t>Provide multiple coding of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system should provide data in varying formats and/or levels of detail in order to promote cognitive flexibility and satisfy user preferences.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10.	</a:t>
            </a:r>
            <a:r>
              <a:rPr lang="en-GB" sz="1200" b="1" i="1" kern="1200" dirty="0" smtClean="0">
                <a:solidFill>
                  <a:schemeClr val="tx1"/>
                </a:solidFill>
                <a:effectLst/>
                <a:latin typeface="+mn-lt"/>
                <a:ea typeface="+mn-ea"/>
                <a:cs typeface="+mn-cs"/>
              </a:rPr>
              <a:t>Practice judicious redundancy.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Principle 10 was devised by the first two authors to resolve the possible conflict between Principles 6 and 8, that is, in order to be consistent, it is sometimes necessary to include more information than may be needed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26</a:t>
            </a:fld>
            <a:endParaRPr lang="en-US"/>
          </a:p>
        </p:txBody>
      </p:sp>
    </p:spTree>
    <p:extLst>
      <p:ext uri="{BB962C8B-B14F-4D97-AF65-F5344CB8AC3E}">
        <p14:creationId xmlns:p14="http://schemas.microsoft.com/office/powerpoint/2010/main" val="278345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6. 	</a:t>
            </a:r>
            <a:r>
              <a:rPr lang="en-GB" sz="1200" b="1" i="1" kern="1200" dirty="0" smtClean="0">
                <a:solidFill>
                  <a:schemeClr val="tx1"/>
                </a:solidFill>
                <a:effectLst/>
                <a:latin typeface="+mn-lt"/>
                <a:ea typeface="+mn-ea"/>
                <a:cs typeface="+mn-cs"/>
              </a:rPr>
              <a:t>Group data in consistently, meaningful ways.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Within a screen, data should be logically grouped; across screens, it should be consistently grouped. This will decrease information search time.</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7. 	</a:t>
            </a:r>
            <a:r>
              <a:rPr lang="en-GB" sz="1200" b="1" i="1" kern="1200" dirty="0" smtClean="0">
                <a:solidFill>
                  <a:schemeClr val="tx1"/>
                </a:solidFill>
                <a:effectLst/>
                <a:latin typeface="+mn-lt"/>
                <a:ea typeface="+mn-ea"/>
                <a:cs typeface="+mn-cs"/>
              </a:rPr>
              <a:t>Limit data driven tasks.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Use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and graphics, for example, to reduce the time spent assimilating raw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8.	</a:t>
            </a:r>
            <a:r>
              <a:rPr lang="en-GB" sz="1200" b="1" i="1" kern="1200" dirty="0" smtClean="0">
                <a:solidFill>
                  <a:schemeClr val="tx1"/>
                </a:solidFill>
                <a:effectLst/>
                <a:latin typeface="+mn-lt"/>
                <a:ea typeface="+mn-ea"/>
                <a:cs typeface="+mn-cs"/>
              </a:rPr>
              <a:t>Include in the displays only that information needed by the operator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Exclude extraneous information that is not relevant to current tasks so that the user can focus attention on critical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9.	</a:t>
            </a:r>
            <a:r>
              <a:rPr lang="en-GB" sz="1200" b="1" i="1" kern="1200" dirty="0" smtClean="0">
                <a:solidFill>
                  <a:schemeClr val="tx1"/>
                </a:solidFill>
                <a:effectLst/>
                <a:latin typeface="+mn-lt"/>
                <a:ea typeface="+mn-ea"/>
                <a:cs typeface="+mn-cs"/>
              </a:rPr>
              <a:t>Provide multiple coding of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system should provide data in varying formats and/or levels of detail in order to promote cognitive flexibility and satisfy user preferences.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10.	</a:t>
            </a:r>
            <a:r>
              <a:rPr lang="en-GB" sz="1200" b="1" i="1" kern="1200" dirty="0" smtClean="0">
                <a:solidFill>
                  <a:schemeClr val="tx1"/>
                </a:solidFill>
                <a:effectLst/>
                <a:latin typeface="+mn-lt"/>
                <a:ea typeface="+mn-ea"/>
                <a:cs typeface="+mn-cs"/>
              </a:rPr>
              <a:t>Practice judicious redundancy.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Principle 10 was devised by the first two authors to resolve the possible conflict between Principles 6 and 8, that is, in order to be consistent, it is sometimes necessary to include more information than may be needed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27</a:t>
            </a:fld>
            <a:endParaRPr lang="en-US"/>
          </a:p>
        </p:txBody>
      </p:sp>
    </p:spTree>
    <p:extLst>
      <p:ext uri="{BB962C8B-B14F-4D97-AF65-F5344CB8AC3E}">
        <p14:creationId xmlns:p14="http://schemas.microsoft.com/office/powerpoint/2010/main" val="3078115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7. 	</a:t>
            </a:r>
            <a:r>
              <a:rPr lang="en-GB" sz="1200" b="1" i="1" kern="1200" dirty="0" smtClean="0">
                <a:solidFill>
                  <a:schemeClr val="tx1"/>
                </a:solidFill>
                <a:effectLst/>
                <a:latin typeface="+mn-lt"/>
                <a:ea typeface="+mn-ea"/>
                <a:cs typeface="+mn-cs"/>
              </a:rPr>
              <a:t>Limit data driven tasks.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Use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and graphics, for example, to reduce the time spent assimilating raw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8.	</a:t>
            </a:r>
            <a:r>
              <a:rPr lang="en-GB" sz="1200" b="1" i="1" kern="1200" dirty="0" smtClean="0">
                <a:solidFill>
                  <a:schemeClr val="tx1"/>
                </a:solidFill>
                <a:effectLst/>
                <a:latin typeface="+mn-lt"/>
                <a:ea typeface="+mn-ea"/>
                <a:cs typeface="+mn-cs"/>
              </a:rPr>
              <a:t>Include in the displays only that information needed by the operator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Exclude extraneous information that is not relevant to current tasks so that the user can focus attention on critical data.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9.	</a:t>
            </a:r>
            <a:r>
              <a:rPr lang="en-GB" sz="1200" b="1" i="1" kern="1200" dirty="0" smtClean="0">
                <a:solidFill>
                  <a:schemeClr val="tx1"/>
                </a:solidFill>
                <a:effectLst/>
                <a:latin typeface="+mn-lt"/>
                <a:ea typeface="+mn-ea"/>
                <a:cs typeface="+mn-cs"/>
              </a:rPr>
              <a:t>Provide multiple coding of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system should provide data in varying formats and/or levels of detail in order to promote cognitive flexibility and satisfy user preferences.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Principle 10.	</a:t>
            </a:r>
            <a:r>
              <a:rPr lang="en-GB" sz="1200" b="1" i="1" kern="1200" dirty="0" smtClean="0">
                <a:solidFill>
                  <a:schemeClr val="tx1"/>
                </a:solidFill>
                <a:effectLst/>
                <a:latin typeface="+mn-lt"/>
                <a:ea typeface="+mn-ea"/>
                <a:cs typeface="+mn-cs"/>
              </a:rPr>
              <a:t>Practice judicious redundancy.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Principle 10 was devised by the first two authors to resolve the possible conflict between Principles 6 and 8, that is, in order to be consistent, it is sometimes necessary to include more information than may be needed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28</a:t>
            </a:fld>
            <a:endParaRPr lang="en-US"/>
          </a:p>
        </p:txBody>
      </p:sp>
    </p:spTree>
    <p:extLst>
      <p:ext uri="{BB962C8B-B14F-4D97-AF65-F5344CB8AC3E}">
        <p14:creationId xmlns:p14="http://schemas.microsoft.com/office/powerpoint/2010/main" val="20316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8.	</a:t>
            </a:r>
            <a:r>
              <a:rPr lang="en-GB" sz="1200" b="1" i="1" kern="1200" dirty="0" smtClean="0">
                <a:solidFill>
                  <a:schemeClr val="tx1"/>
                </a:solidFill>
                <a:effectLst/>
                <a:latin typeface="+mn-lt"/>
                <a:ea typeface="+mn-ea"/>
                <a:cs typeface="+mn-cs"/>
              </a:rPr>
              <a:t>Include in the displays only that information needed by the operator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Exclude extraneous information that is not relevant to current tasks so that the user can focus attention on critical data.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F9E6E-3B47-7443-A4C0-59370A13832B}" type="slidenum">
              <a:rPr lang="en-US" smtClean="0"/>
              <a:t>29</a:t>
            </a:fld>
            <a:endParaRPr lang="en-US"/>
          </a:p>
        </p:txBody>
      </p:sp>
    </p:spTree>
    <p:extLst>
      <p:ext uri="{BB962C8B-B14F-4D97-AF65-F5344CB8AC3E}">
        <p14:creationId xmlns:p14="http://schemas.microsoft.com/office/powerpoint/2010/main" val="409572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dirty="0" smtClean="0"/>
              <a:t>Apples integrates</a:t>
            </a:r>
            <a:r>
              <a:rPr lang="en-US" baseline="0" dirty="0" smtClean="0"/>
              <a:t> 8 Design Principles into their designing.</a:t>
            </a:r>
          </a:p>
          <a:p>
            <a:pPr fontAlgn="base"/>
            <a:endParaRPr lang="en-US" sz="1200" b="1" i="0" kern="1200" dirty="0" smtClean="0">
              <a:solidFill>
                <a:schemeClr val="tx1"/>
              </a:solidFill>
              <a:effectLst/>
              <a:latin typeface="+mn-lt"/>
              <a:ea typeface="+mn-ea"/>
              <a:cs typeface="+mn-cs"/>
            </a:endParaRP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1. Strive for consistency.</a:t>
            </a:r>
          </a:p>
          <a:p>
            <a:pPr fontAlgn="base"/>
            <a:r>
              <a:rPr lang="en-US" sz="1200" b="0" i="0" kern="1200" dirty="0" smtClean="0">
                <a:solidFill>
                  <a:schemeClr val="tx1"/>
                </a:solidFill>
                <a:effectLst/>
                <a:latin typeface="+mn-lt"/>
                <a:ea typeface="+mn-ea"/>
                <a:cs typeface="+mn-cs"/>
              </a:rPr>
              <a:t>Consistent sequences of actions should be required in similar situations; identical terminology should be used in prompts, menus, and help screens; and consistent color, layout, capitalization, fonts, and so on, should be employed throughout. Exceptions, such as required confirmation of the delete command or no echoing of passwords, should be comprehensible and limited in number</a:t>
            </a:r>
          </a:p>
          <a:p>
            <a:pPr fontAlgn="base"/>
            <a:r>
              <a:rPr lang="en-US" sz="1200" b="1" i="0" kern="1200" dirty="0" smtClean="0">
                <a:solidFill>
                  <a:schemeClr val="tx1"/>
                </a:solidFill>
                <a:effectLst/>
                <a:latin typeface="+mn-lt"/>
                <a:ea typeface="+mn-ea"/>
                <a:cs typeface="+mn-cs"/>
              </a:rPr>
              <a:t>2. Seek universal usability.</a:t>
            </a:r>
          </a:p>
          <a:p>
            <a:pPr fontAlgn="base"/>
            <a:r>
              <a:rPr lang="en-US" sz="1200" b="0" i="0" kern="1200" dirty="0" smtClean="0">
                <a:solidFill>
                  <a:schemeClr val="tx1"/>
                </a:solidFill>
                <a:effectLst/>
                <a:latin typeface="+mn-lt"/>
                <a:ea typeface="+mn-ea"/>
                <a:cs typeface="+mn-cs"/>
              </a:rPr>
              <a:t>Recognize the needs of diverse users and design for plasticity, facilitating transformation of content. Novice to expert differences, age ranges, disabilities, international variations, and technological diversity each enrich the spectrum of requirements that guides design. Adding features for novices, such as explanations, and features for experts, such as shortcuts and faster pacing, enriches the interface design and improves perceived quality.</a:t>
            </a:r>
          </a:p>
          <a:p>
            <a:pPr fontAlgn="base"/>
            <a:r>
              <a:rPr lang="en-US" sz="1200" b="1" i="0" kern="1200" dirty="0" smtClean="0">
                <a:solidFill>
                  <a:schemeClr val="tx1"/>
                </a:solidFill>
                <a:effectLst/>
                <a:latin typeface="+mn-lt"/>
                <a:ea typeface="+mn-ea"/>
                <a:cs typeface="+mn-cs"/>
              </a:rPr>
              <a:t>3. Offer informative feedback.</a:t>
            </a:r>
          </a:p>
          <a:p>
            <a:pPr fontAlgn="base"/>
            <a:r>
              <a:rPr lang="en-US" sz="1200" b="0" i="0" kern="1200" dirty="0" smtClean="0">
                <a:solidFill>
                  <a:schemeClr val="tx1"/>
                </a:solidFill>
                <a:effectLst/>
                <a:latin typeface="+mn-lt"/>
                <a:ea typeface="+mn-ea"/>
                <a:cs typeface="+mn-cs"/>
              </a:rPr>
              <a:t>For every user action, there should be an interface feedback. For frequent and minor actions, the response can be modest, whereas for infrequent and major actions, the response should be more substantial. Visual presentation of the objects of interest provides a convenient environment for showing changes explicitly (see the discussion of direct manipulation in Chapter 7).</a:t>
            </a:r>
          </a:p>
          <a:p>
            <a:pPr fontAlgn="base"/>
            <a:r>
              <a:rPr lang="en-US" sz="1200" b="1" i="0" kern="1200" dirty="0" smtClean="0">
                <a:solidFill>
                  <a:schemeClr val="tx1"/>
                </a:solidFill>
                <a:effectLst/>
                <a:latin typeface="+mn-lt"/>
                <a:ea typeface="+mn-ea"/>
                <a:cs typeface="+mn-cs"/>
              </a:rPr>
              <a:t>4. Design dialogs to yield closure.</a:t>
            </a:r>
          </a:p>
          <a:p>
            <a:pPr fontAlgn="base"/>
            <a:r>
              <a:rPr lang="en-US" sz="1200" b="0" i="0" kern="1200" dirty="0" smtClean="0">
                <a:solidFill>
                  <a:schemeClr val="tx1"/>
                </a:solidFill>
                <a:effectLst/>
                <a:latin typeface="+mn-lt"/>
                <a:ea typeface="+mn-ea"/>
                <a:cs typeface="+mn-cs"/>
              </a:rPr>
              <a:t>Sequences of actions should be organized into groups with a beginning, middle, and end. Informative feedback at the completion of a group of actions gives users the satisfaction of accomplishment, a sense of relief, a signal to drop contingency plans from their minds, and an indicator to prepare for the next group of actions. For example, e-commerce websites move users from selecting products to the checkout, ending with a clear confirmation page that completes the transaction.</a:t>
            </a:r>
          </a:p>
          <a:p>
            <a:pPr fontAlgn="base"/>
            <a:r>
              <a:rPr lang="en-US" sz="1200" b="1" i="0" kern="1200" dirty="0" smtClean="0">
                <a:solidFill>
                  <a:schemeClr val="tx1"/>
                </a:solidFill>
                <a:effectLst/>
                <a:latin typeface="+mn-lt"/>
                <a:ea typeface="+mn-ea"/>
                <a:cs typeface="+mn-cs"/>
              </a:rPr>
              <a:t>5. Prevent errors.</a:t>
            </a:r>
          </a:p>
          <a:p>
            <a:pPr fontAlgn="base"/>
            <a:r>
              <a:rPr lang="en-US" sz="1200" b="0" i="0" kern="1200" dirty="0" smtClean="0">
                <a:solidFill>
                  <a:schemeClr val="tx1"/>
                </a:solidFill>
                <a:effectLst/>
                <a:latin typeface="+mn-lt"/>
                <a:ea typeface="+mn-ea"/>
                <a:cs typeface="+mn-cs"/>
              </a:rPr>
              <a:t>As much as possible, design the interface so that users cannot make serious errors; for example, gray out menu items that are not appropriate and do not allow alphabetic characters in numeric entry fields (Section 3.3.5). If users make an error, the interface should offer simple, constructive, and specific instructions for recovery. For example, users should not have to retype an entire name-address form if they enter an invalid zip code but rather should be guided to repair only the faulty part. Erroneous actions should leave the interface state unchanged, or the interface should give instructions about restoring the state.</a:t>
            </a:r>
          </a:p>
          <a:p>
            <a:pPr fontAlgn="base"/>
            <a:r>
              <a:rPr lang="en-US" sz="1200" b="1" i="0" kern="1200" dirty="0" smtClean="0">
                <a:solidFill>
                  <a:schemeClr val="tx1"/>
                </a:solidFill>
                <a:effectLst/>
                <a:latin typeface="+mn-lt"/>
                <a:ea typeface="+mn-ea"/>
                <a:cs typeface="+mn-cs"/>
              </a:rPr>
              <a:t>6. Permit easy reversal of actions.</a:t>
            </a:r>
          </a:p>
          <a:p>
            <a:pPr fontAlgn="base"/>
            <a:r>
              <a:rPr lang="en-US" sz="1200" b="0" i="0" kern="1200" dirty="0" smtClean="0">
                <a:solidFill>
                  <a:schemeClr val="tx1"/>
                </a:solidFill>
                <a:effectLst/>
                <a:latin typeface="+mn-lt"/>
                <a:ea typeface="+mn-ea"/>
                <a:cs typeface="+mn-cs"/>
              </a:rPr>
              <a:t>As much as possible, actions should be reversible. This feature relieves anxiety, since users know that errors can be undone, and encourages exploration of unfamiliar options. The units of reversibility may be a single action, a data-entry task, or a complete group of actions, such as entry of a name-address block.</a:t>
            </a:r>
          </a:p>
          <a:p>
            <a:pPr fontAlgn="base"/>
            <a:r>
              <a:rPr lang="en-US" sz="1200" b="1" i="0" kern="1200" dirty="0" smtClean="0">
                <a:solidFill>
                  <a:schemeClr val="tx1"/>
                </a:solidFill>
                <a:effectLst/>
                <a:latin typeface="+mn-lt"/>
                <a:ea typeface="+mn-ea"/>
                <a:cs typeface="+mn-cs"/>
              </a:rPr>
              <a:t>7. Keep users in control.</a:t>
            </a:r>
          </a:p>
          <a:p>
            <a:pPr fontAlgn="base"/>
            <a:r>
              <a:rPr lang="en-US" sz="1200" b="0" i="0" kern="1200" dirty="0" smtClean="0">
                <a:solidFill>
                  <a:schemeClr val="tx1"/>
                </a:solidFill>
                <a:effectLst/>
                <a:latin typeface="+mn-lt"/>
                <a:ea typeface="+mn-ea"/>
                <a:cs typeface="+mn-cs"/>
              </a:rPr>
              <a:t>Experienced users strongly desire the sense that they are in charge of the interface and that the interface responds to their actions. They don’t want surprises or changes in familiar behavior, and they are annoyed by tedious data-entry sequences, difficulty in obtaining necessary information, and inability to produce their desired result.</a:t>
            </a:r>
          </a:p>
          <a:p>
            <a:pPr fontAlgn="base"/>
            <a:r>
              <a:rPr lang="en-US" sz="1200" b="1" i="0" kern="1200" dirty="0" smtClean="0">
                <a:solidFill>
                  <a:schemeClr val="tx1"/>
                </a:solidFill>
                <a:effectLst/>
                <a:latin typeface="+mn-lt"/>
                <a:ea typeface="+mn-ea"/>
                <a:cs typeface="+mn-cs"/>
              </a:rPr>
              <a:t>8. Reduce short-term memory load.</a:t>
            </a:r>
          </a:p>
          <a:p>
            <a:pPr fontAlgn="base"/>
            <a:r>
              <a:rPr lang="en-US" sz="1200" b="0" i="0" kern="1200" dirty="0" smtClean="0">
                <a:solidFill>
                  <a:schemeClr val="tx1"/>
                </a:solidFill>
                <a:effectLst/>
                <a:latin typeface="+mn-lt"/>
                <a:ea typeface="+mn-ea"/>
                <a:cs typeface="+mn-cs"/>
              </a:rPr>
              <a:t>Humans’ limited capacity for information processing in short-term memory (the rule of thumb is that people can remember “seven plus or minus two chunks” of information) requires that designers avoid interfaces in which users must remember information from one display and then use that information on another display. It means that cellphones should not require reentry of phone numbers, website locations should remain visible, and lengthy forms should be compacted to fit a single display.</a:t>
            </a:r>
          </a:p>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156644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9.	</a:t>
            </a:r>
            <a:r>
              <a:rPr lang="en-GB" sz="1200" b="1" i="1" kern="1200" dirty="0" smtClean="0">
                <a:solidFill>
                  <a:schemeClr val="tx1"/>
                </a:solidFill>
                <a:effectLst/>
                <a:latin typeface="+mn-lt"/>
                <a:ea typeface="+mn-ea"/>
                <a:cs typeface="+mn-cs"/>
              </a:rPr>
              <a:t>Provide multiple coding of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system should provide data in varying formats and/or levels of detail in order to promote cognitive flexibility and satisfy user preferences.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F9E6E-3B47-7443-A4C0-59370A13832B}" type="slidenum">
              <a:rPr lang="en-US" smtClean="0"/>
              <a:t>30</a:t>
            </a:fld>
            <a:endParaRPr lang="en-US"/>
          </a:p>
        </p:txBody>
      </p:sp>
    </p:spTree>
    <p:extLst>
      <p:ext uri="{BB962C8B-B14F-4D97-AF65-F5344CB8AC3E}">
        <p14:creationId xmlns:p14="http://schemas.microsoft.com/office/powerpoint/2010/main" val="313634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Principle 10.	</a:t>
            </a:r>
            <a:r>
              <a:rPr lang="en-GB" sz="1200" b="1" i="1" kern="1200" dirty="0" smtClean="0">
                <a:solidFill>
                  <a:schemeClr val="tx1"/>
                </a:solidFill>
                <a:effectLst/>
                <a:latin typeface="+mn-lt"/>
                <a:ea typeface="+mn-ea"/>
                <a:cs typeface="+mn-cs"/>
              </a:rPr>
              <a:t>Practice judicious redundancy.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Principle 10 was devised by the first two authors to resolve the possible conflict between Principles 6 and 8, that is, in order to be consistent, it is sometimes necessary to include more information than may be needed at a given time.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31</a:t>
            </a:fld>
            <a:endParaRPr lang="en-US"/>
          </a:p>
        </p:txBody>
      </p:sp>
    </p:spTree>
    <p:extLst>
      <p:ext uri="{BB962C8B-B14F-4D97-AF65-F5344CB8AC3E}">
        <p14:creationId xmlns:p14="http://schemas.microsoft.com/office/powerpoint/2010/main" val="1841020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stating that </a:t>
            </a:r>
            <a:r>
              <a:rPr lang="en-GB" sz="1200" b="1" kern="1200" dirty="0" smtClean="0">
                <a:solidFill>
                  <a:schemeClr val="tx1"/>
                </a:solidFill>
                <a:effectLst/>
                <a:latin typeface="+mn-lt"/>
                <a:ea typeface="+mn-ea"/>
                <a:cs typeface="+mn-cs"/>
              </a:rPr>
              <a:t>systems can contain a variety of stimuli to garner responses from website visitors using rapid motions, changes in visual field, and novel objects</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Surprise and engage the visitor with an object first, and they will spend time trying to make sense of it and decide its relevance</a:t>
            </a:r>
            <a:r>
              <a:rPr lang="en-GB" sz="1200" kern="1200" dirty="0" smtClean="0">
                <a:solidFill>
                  <a:schemeClr val="tx1"/>
                </a:solidFill>
                <a:effectLst/>
                <a:latin typeface="+mn-lt"/>
                <a:ea typeface="+mn-ea"/>
                <a:cs typeface="+mn-cs"/>
              </a:rPr>
              <a:t> to their goals.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the goal is </a:t>
            </a:r>
            <a:r>
              <a:rPr lang="en-GB" sz="1200" b="1" kern="1200" dirty="0" smtClean="0">
                <a:solidFill>
                  <a:schemeClr val="tx1"/>
                </a:solidFill>
                <a:effectLst/>
                <a:latin typeface="+mn-lt"/>
                <a:ea typeface="+mn-ea"/>
                <a:cs typeface="+mn-cs"/>
              </a:rPr>
              <a:t>relevant, the website might be rated as more usable or satisfying</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 considerations offered by Microsoft can be used to assess websites, it should be noted that </a:t>
            </a:r>
            <a:r>
              <a:rPr lang="en-GB" sz="1200" b="1" kern="1200" dirty="0" smtClean="0">
                <a:solidFill>
                  <a:schemeClr val="tx1"/>
                </a:solidFill>
                <a:effectLst/>
                <a:latin typeface="+mn-lt"/>
                <a:ea typeface="+mn-ea"/>
                <a:cs typeface="+mn-cs"/>
              </a:rPr>
              <a:t>the purpose of engaging visitors to their websites is for commercial reasons and one should be careful to extract true usability questions from the text</a:t>
            </a:r>
            <a:endParaRPr lang="en-US" b="1" dirty="0"/>
          </a:p>
        </p:txBody>
      </p:sp>
      <p:sp>
        <p:nvSpPr>
          <p:cNvPr id="4" name="Slide Number Placeholder 3"/>
          <p:cNvSpPr>
            <a:spLocks noGrp="1"/>
          </p:cNvSpPr>
          <p:nvPr>
            <p:ph type="sldNum" sz="quarter" idx="10"/>
          </p:nvPr>
        </p:nvSpPr>
        <p:spPr/>
        <p:txBody>
          <a:bodyPr/>
          <a:lstStyle/>
          <a:p>
            <a:fld id="{818F9E6E-3B47-7443-A4C0-59370A13832B}" type="slidenum">
              <a:rPr lang="en-US" smtClean="0"/>
              <a:t>32</a:t>
            </a:fld>
            <a:endParaRPr lang="en-US"/>
          </a:p>
        </p:txBody>
      </p:sp>
    </p:spTree>
    <p:extLst>
      <p:ext uri="{BB962C8B-B14F-4D97-AF65-F5344CB8AC3E}">
        <p14:creationId xmlns:p14="http://schemas.microsoft.com/office/powerpoint/2010/main" val="3957587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be used to compare user performance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asks if related items are listed</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Lists</a:t>
            </a:r>
            <a:r>
              <a:rPr lang="en-GB" sz="1200" kern="1200" baseline="0" dirty="0" smtClean="0">
                <a:solidFill>
                  <a:schemeClr val="tx1"/>
                </a:solidFill>
                <a:effectLst/>
                <a:latin typeface="+mn-lt"/>
                <a:ea typeface="+mn-ea"/>
                <a:cs typeface="+mn-cs"/>
              </a:rPr>
              <a:t> make it </a:t>
            </a:r>
            <a:r>
              <a:rPr lang="en-GB" sz="1200" b="1" kern="1200" baseline="0" dirty="0" smtClean="0">
                <a:solidFill>
                  <a:schemeClr val="tx1"/>
                </a:solidFill>
                <a:effectLst/>
                <a:latin typeface="+mn-lt"/>
                <a:ea typeface="+mn-ea"/>
                <a:cs typeface="+mn-cs"/>
              </a:rPr>
              <a:t>easy to see</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 the </a:t>
            </a:r>
            <a:r>
              <a:rPr lang="en-GB" sz="1200" b="1" kern="1200" dirty="0" smtClean="0">
                <a:solidFill>
                  <a:schemeClr val="tx1"/>
                </a:solidFill>
                <a:effectLst/>
                <a:latin typeface="+mn-lt"/>
                <a:ea typeface="+mn-ea"/>
                <a:cs typeface="+mn-cs"/>
              </a:rPr>
              <a:t>items</a:t>
            </a:r>
            <a:r>
              <a:rPr lang="en-GB" sz="1200" kern="1200" dirty="0" smtClean="0">
                <a:solidFill>
                  <a:schemeClr val="tx1"/>
                </a:solidFill>
                <a:effectLst/>
                <a:latin typeface="+mn-lt"/>
                <a:ea typeface="+mn-ea"/>
                <a:cs typeface="+mn-cs"/>
              </a:rPr>
              <a:t> are </a:t>
            </a:r>
            <a:r>
              <a:rPr lang="en-GB" sz="1200" b="1" kern="1200" dirty="0" smtClean="0">
                <a:solidFill>
                  <a:schemeClr val="tx1"/>
                </a:solidFill>
                <a:effectLst/>
                <a:latin typeface="+mn-lt"/>
                <a:ea typeface="+mn-ea"/>
                <a:cs typeface="+mn-cs"/>
              </a:rPr>
              <a:t>related</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2 there may be some sort of </a:t>
            </a:r>
            <a:r>
              <a:rPr lang="en-GB" sz="1200" b="1" kern="1200" dirty="0" smtClean="0">
                <a:solidFill>
                  <a:schemeClr val="tx1"/>
                </a:solidFill>
                <a:effectLst/>
                <a:latin typeface="+mn-lt"/>
                <a:ea typeface="+mn-ea"/>
                <a:cs typeface="+mn-cs"/>
              </a:rPr>
              <a:t>priority or hierarchy</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 the user may be able to </a:t>
            </a:r>
            <a:r>
              <a:rPr lang="en-GB" sz="1200" b="1" kern="1200" dirty="0" smtClean="0">
                <a:solidFill>
                  <a:schemeClr val="tx1"/>
                </a:solidFill>
                <a:effectLst/>
                <a:latin typeface="+mn-lt"/>
                <a:ea typeface="+mn-ea"/>
                <a:cs typeface="+mn-cs"/>
              </a:rPr>
              <a:t>drill into any item </a:t>
            </a:r>
            <a:r>
              <a:rPr lang="en-GB" sz="1200" kern="1200" dirty="0" smtClean="0">
                <a:solidFill>
                  <a:schemeClr val="tx1"/>
                </a:solidFill>
                <a:effectLst/>
                <a:latin typeface="+mn-lt"/>
                <a:ea typeface="+mn-ea"/>
                <a:cs typeface="+mn-cs"/>
              </a:rPr>
              <a:t>for more information, and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4 the user sees a </a:t>
            </a:r>
            <a:r>
              <a:rPr lang="en-GB" sz="1200" b="1" kern="1200" dirty="0" smtClean="0">
                <a:solidFill>
                  <a:schemeClr val="tx1"/>
                </a:solidFill>
                <a:effectLst/>
                <a:latin typeface="+mn-lt"/>
                <a:ea typeface="+mn-ea"/>
                <a:cs typeface="+mn-cs"/>
              </a:rPr>
              <a:t>clearly established group, visually intuitive</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33</a:t>
            </a:fld>
            <a:endParaRPr lang="en-US"/>
          </a:p>
        </p:txBody>
      </p:sp>
    </p:spTree>
    <p:extLst>
      <p:ext uri="{BB962C8B-B14F-4D97-AF65-F5344CB8AC3E}">
        <p14:creationId xmlns:p14="http://schemas.microsoft.com/office/powerpoint/2010/main" val="261304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Adds </a:t>
            </a:r>
            <a:r>
              <a:rPr lang="en-US" b="1" dirty="0" smtClean="0"/>
              <a:t>3 negative and</a:t>
            </a:r>
            <a:r>
              <a:rPr lang="en-US" b="1" baseline="0" dirty="0" smtClean="0"/>
              <a:t> 3 positive aspects </a:t>
            </a:r>
            <a:r>
              <a:rPr lang="en-US" b="0" baseline="0" dirty="0" smtClean="0"/>
              <a:t>(short answer)</a:t>
            </a: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34</a:t>
            </a:fld>
            <a:endParaRPr lang="en-US"/>
          </a:p>
        </p:txBody>
      </p:sp>
    </p:spTree>
    <p:extLst>
      <p:ext uri="{BB962C8B-B14F-4D97-AF65-F5344CB8AC3E}">
        <p14:creationId xmlns:p14="http://schemas.microsoft.com/office/powerpoint/2010/main" val="1344297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geared towards </a:t>
            </a:r>
            <a:r>
              <a:rPr lang="en-GB" sz="1200" b="1" kern="1200" dirty="0" smtClean="0">
                <a:solidFill>
                  <a:schemeClr val="tx1"/>
                </a:solidFill>
                <a:effectLst/>
                <a:latin typeface="+mn-lt"/>
                <a:ea typeface="+mn-ea"/>
                <a:cs typeface="+mn-cs"/>
              </a:rPr>
              <a:t>grammar, punctuation and layouts</a:t>
            </a:r>
            <a:r>
              <a:rPr lang="en-GB"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does </a:t>
            </a:r>
            <a:r>
              <a:rPr lang="en-GB" sz="1200" b="1" kern="1200" dirty="0" smtClean="0">
                <a:solidFill>
                  <a:schemeClr val="tx1"/>
                </a:solidFill>
                <a:effectLst/>
                <a:latin typeface="+mn-lt"/>
                <a:ea typeface="+mn-ea"/>
                <a:cs typeface="+mn-cs"/>
              </a:rPr>
              <a:t>consider the context and consistency amongst the words used, the sentence structure, and "look and feel" of the </a:t>
            </a:r>
            <a:r>
              <a:rPr lang="en-GB" sz="1200" b="1" kern="1200" dirty="0" err="1" smtClean="0">
                <a:solidFill>
                  <a:schemeClr val="tx1"/>
                </a:solidFill>
                <a:effectLst/>
                <a:latin typeface="+mn-lt"/>
                <a:ea typeface="+mn-ea"/>
                <a:cs typeface="+mn-cs"/>
              </a:rPr>
              <a:t>the</a:t>
            </a:r>
            <a:r>
              <a:rPr lang="en-GB" sz="1200" b="1" kern="1200" dirty="0" smtClean="0">
                <a:solidFill>
                  <a:schemeClr val="tx1"/>
                </a:solidFill>
                <a:effectLst/>
                <a:latin typeface="+mn-lt"/>
                <a:ea typeface="+mn-ea"/>
                <a:cs typeface="+mn-cs"/>
              </a:rPr>
              <a:t> GUI placement (i.e. buttons, combo boxes, etc.)</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This would be great if </a:t>
            </a:r>
            <a:r>
              <a:rPr lang="en-GB" sz="1200" b="1" kern="1200" dirty="0" smtClean="0">
                <a:solidFill>
                  <a:schemeClr val="tx1"/>
                </a:solidFill>
                <a:effectLst/>
                <a:latin typeface="+mn-lt"/>
                <a:ea typeface="+mn-ea"/>
                <a:cs typeface="+mn-cs"/>
              </a:rPr>
              <a:t>assessing the usability of a site that is mostly readable text, for example, a magazine website, or an instructional system</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35</a:t>
            </a:fld>
            <a:endParaRPr lang="en-US"/>
          </a:p>
        </p:txBody>
      </p:sp>
    </p:spTree>
    <p:extLst>
      <p:ext uri="{BB962C8B-B14F-4D97-AF65-F5344CB8AC3E}">
        <p14:creationId xmlns:p14="http://schemas.microsoft.com/office/powerpoint/2010/main" val="339531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important assessments of this tool that </a:t>
            </a:r>
            <a:r>
              <a:rPr lang="en-GB" sz="1200" b="1" kern="1200" dirty="0" smtClean="0">
                <a:solidFill>
                  <a:schemeClr val="tx1"/>
                </a:solidFill>
                <a:effectLst/>
                <a:latin typeface="+mn-lt"/>
                <a:ea typeface="+mn-ea"/>
                <a:cs typeface="+mn-cs"/>
              </a:rPr>
              <a:t>might not be applicable to a website or system viewable on a larger monitor are:</a:t>
            </a:r>
          </a:p>
          <a:p>
            <a:r>
              <a:rPr lang="en-GB" sz="1200" b="1" kern="1200" dirty="0" smtClean="0">
                <a:solidFill>
                  <a:schemeClr val="tx1"/>
                </a:solidFill>
                <a:effectLst/>
                <a:latin typeface="+mn-lt"/>
                <a:ea typeface="+mn-ea"/>
                <a:cs typeface="+mn-cs"/>
              </a:rPr>
              <a:t>	- minimalist design, non-ambiguous icons, and assurance that the user's finger is not obscuring critical feedback</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so much </a:t>
            </a:r>
            <a:r>
              <a:rPr lang="en-GB" sz="1200" b="1" kern="1200" dirty="0" smtClean="0">
                <a:solidFill>
                  <a:schemeClr val="tx1"/>
                </a:solidFill>
                <a:effectLst/>
                <a:latin typeface="+mn-lt"/>
                <a:ea typeface="+mn-ea"/>
                <a:cs typeface="+mn-cs"/>
              </a:rPr>
              <a:t>less screen real estate</a:t>
            </a:r>
            <a:r>
              <a:rPr lang="en-GB" sz="1200" kern="1200" dirty="0" smtClean="0">
                <a:solidFill>
                  <a:schemeClr val="tx1"/>
                </a:solidFill>
                <a:effectLst/>
                <a:latin typeface="+mn-lt"/>
                <a:ea typeface="+mn-ea"/>
                <a:cs typeface="+mn-cs"/>
              </a:rPr>
              <a:t> on mobile apps</a:t>
            </a: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36</a:t>
            </a:fld>
            <a:endParaRPr lang="en-US"/>
          </a:p>
        </p:txBody>
      </p:sp>
    </p:spTree>
    <p:extLst>
      <p:ext uri="{BB962C8B-B14F-4D97-AF65-F5344CB8AC3E}">
        <p14:creationId xmlns:p14="http://schemas.microsoft.com/office/powerpoint/2010/main" val="119731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feel efficient when I'm using this website", </a:t>
            </a:r>
            <a:r>
              <a:rPr lang="en-GB" sz="1200" b="1" kern="1200" dirty="0" smtClean="0">
                <a:solidFill>
                  <a:schemeClr val="tx1"/>
                </a:solidFill>
                <a:effectLst/>
                <a:latin typeface="+mn-lt"/>
                <a:ea typeface="+mn-ea"/>
                <a:cs typeface="+mn-cs"/>
              </a:rPr>
              <a:t>isn't looking at feature placement, but rather, how the user is feeling</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Desmet</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Hekkert</a:t>
            </a:r>
            <a:r>
              <a:rPr lang="en-GB" sz="1200" kern="1200" dirty="0" smtClean="0">
                <a:solidFill>
                  <a:schemeClr val="tx1"/>
                </a:solidFill>
                <a:effectLst/>
                <a:latin typeface="+mn-lt"/>
                <a:ea typeface="+mn-ea"/>
                <a:cs typeface="+mn-cs"/>
              </a:rPr>
              <a:t> (2007) "</a:t>
            </a:r>
            <a:r>
              <a:rPr lang="en-GB" sz="1200" b="1" kern="1200" dirty="0" smtClean="0">
                <a:solidFill>
                  <a:schemeClr val="tx1"/>
                </a:solidFill>
                <a:effectLst/>
                <a:latin typeface="+mn-lt"/>
                <a:ea typeface="+mn-ea"/>
                <a:cs typeface="+mn-cs"/>
              </a:rPr>
              <a:t>saw that experience influences behaviour and that behaviour influences the experience</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a:t>
            </a:r>
            <a:r>
              <a:rPr lang="en-GB" sz="1200" b="1" kern="1200" dirty="0" smtClean="0">
                <a:solidFill>
                  <a:schemeClr val="tx1"/>
                </a:solidFill>
                <a:effectLst/>
                <a:latin typeface="+mn-lt"/>
                <a:ea typeface="+mn-ea"/>
                <a:cs typeface="+mn-cs"/>
              </a:rPr>
              <a:t>pleasant experience</a:t>
            </a:r>
            <a:r>
              <a:rPr lang="en-GB" sz="1200" kern="1200" dirty="0" smtClean="0">
                <a:solidFill>
                  <a:schemeClr val="tx1"/>
                </a:solidFill>
                <a:effectLst/>
                <a:latin typeface="+mn-lt"/>
                <a:ea typeface="+mn-ea"/>
                <a:cs typeface="+mn-cs"/>
              </a:rPr>
              <a:t> will result in the </a:t>
            </a:r>
            <a:r>
              <a:rPr lang="en-GB" sz="1200" b="1" kern="1200" dirty="0" smtClean="0">
                <a:solidFill>
                  <a:schemeClr val="tx1"/>
                </a:solidFill>
                <a:effectLst/>
                <a:latin typeface="+mn-lt"/>
                <a:ea typeface="+mn-ea"/>
                <a:cs typeface="+mn-cs"/>
              </a:rPr>
              <a:t>user wanting to repeatedly use the system</a:t>
            </a:r>
            <a:r>
              <a:rPr lang="en-GB" sz="1200" kern="1200" dirty="0" smtClean="0">
                <a:solidFill>
                  <a:schemeClr val="tx1"/>
                </a:solidFill>
                <a:effectLst/>
                <a:latin typeface="+mn-lt"/>
                <a:ea typeface="+mn-ea"/>
                <a:cs typeface="+mn-cs"/>
              </a:rPr>
              <a:t> being assessed.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37</a:t>
            </a:fld>
            <a:endParaRPr lang="en-US"/>
          </a:p>
        </p:txBody>
      </p:sp>
    </p:spTree>
    <p:extLst>
      <p:ext uri="{BB962C8B-B14F-4D97-AF65-F5344CB8AC3E}">
        <p14:creationId xmlns:p14="http://schemas.microsoft.com/office/powerpoint/2010/main" val="322035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grouping items into descriptive, related groups</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It's intuitive to sort data that transcends </a:t>
            </a:r>
            <a:r>
              <a:rPr lang="en-GB" sz="1200" b="1" kern="1200" dirty="0" smtClean="0">
                <a:solidFill>
                  <a:schemeClr val="tx1"/>
                </a:solidFill>
                <a:effectLst/>
                <a:latin typeface="+mn-lt"/>
                <a:ea typeface="+mn-ea"/>
                <a:cs typeface="+mn-cs"/>
              </a:rPr>
              <a:t>time by years</a:t>
            </a:r>
            <a:r>
              <a:rPr lang="en-GB" sz="1200" kern="1200" dirty="0" smtClean="0">
                <a:solidFill>
                  <a:schemeClr val="tx1"/>
                </a:solidFill>
                <a:effectLst/>
                <a:latin typeface="+mn-lt"/>
                <a:ea typeface="+mn-ea"/>
                <a:cs typeface="+mn-cs"/>
              </a:rPr>
              <a:t>, data that has </a:t>
            </a:r>
            <a:r>
              <a:rPr lang="en-GB" sz="1200" b="1" kern="1200" dirty="0" smtClean="0">
                <a:solidFill>
                  <a:schemeClr val="tx1"/>
                </a:solidFill>
                <a:effectLst/>
                <a:latin typeface="+mn-lt"/>
                <a:ea typeface="+mn-ea"/>
                <a:cs typeface="+mn-cs"/>
              </a:rPr>
              <a:t>categories by category</a:t>
            </a:r>
            <a:r>
              <a:rPr lang="en-GB" sz="1200" kern="1200" dirty="0" smtClean="0">
                <a:solidFill>
                  <a:schemeClr val="tx1"/>
                </a:solidFill>
                <a:effectLst/>
                <a:latin typeface="+mn-lt"/>
                <a:ea typeface="+mn-ea"/>
                <a:cs typeface="+mn-cs"/>
              </a:rPr>
              <a:t>,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Also, they stress the important of </a:t>
            </a:r>
            <a:r>
              <a:rPr lang="en-GB" sz="1200" b="1" kern="1200" dirty="0" smtClean="0">
                <a:solidFill>
                  <a:schemeClr val="tx1"/>
                </a:solidFill>
                <a:effectLst/>
                <a:latin typeface="+mn-lt"/>
                <a:ea typeface="+mn-ea"/>
                <a:cs typeface="+mn-cs"/>
              </a:rPr>
              <a:t>personalizing regional information (language, currency, date format, etc.)</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38</a:t>
            </a:fld>
            <a:endParaRPr lang="en-US"/>
          </a:p>
        </p:txBody>
      </p:sp>
    </p:spTree>
    <p:extLst>
      <p:ext uri="{BB962C8B-B14F-4D97-AF65-F5344CB8AC3E}">
        <p14:creationId xmlns:p14="http://schemas.microsoft.com/office/powerpoint/2010/main" val="2803558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40</a:t>
            </a:fld>
            <a:endParaRPr lang="en-US"/>
          </a:p>
        </p:txBody>
      </p:sp>
    </p:spTree>
    <p:extLst>
      <p:ext uri="{BB962C8B-B14F-4D97-AF65-F5344CB8AC3E}">
        <p14:creationId xmlns:p14="http://schemas.microsoft.com/office/powerpoint/2010/main" val="312092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a:t>
            </a:r>
          </a:p>
          <a:p>
            <a:r>
              <a:rPr lang="en-US" dirty="0" smtClean="0"/>
              <a:t>Can</a:t>
            </a:r>
            <a:r>
              <a:rPr lang="en-US" baseline="0" dirty="0" smtClean="0"/>
              <a:t> be used for a variety of systems</a:t>
            </a: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13</a:t>
            </a:fld>
            <a:endParaRPr lang="en-US"/>
          </a:p>
        </p:txBody>
      </p:sp>
    </p:spTree>
    <p:extLst>
      <p:ext uri="{BB962C8B-B14F-4D97-AF65-F5344CB8AC3E}">
        <p14:creationId xmlns:p14="http://schemas.microsoft.com/office/powerpoint/2010/main" val="942971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41</a:t>
            </a:fld>
            <a:endParaRPr lang="en-US"/>
          </a:p>
        </p:txBody>
      </p:sp>
    </p:spTree>
    <p:extLst>
      <p:ext uri="{BB962C8B-B14F-4D97-AF65-F5344CB8AC3E}">
        <p14:creationId xmlns:p14="http://schemas.microsoft.com/office/powerpoint/2010/main" val="17366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14</a:t>
            </a:fld>
            <a:endParaRPr lang="en-US"/>
          </a:p>
        </p:txBody>
      </p:sp>
    </p:spTree>
    <p:extLst>
      <p:ext uri="{BB962C8B-B14F-4D97-AF65-F5344CB8AC3E}">
        <p14:creationId xmlns:p14="http://schemas.microsoft.com/office/powerpoint/2010/main" val="230697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15</a:t>
            </a:fld>
            <a:endParaRPr lang="en-US"/>
          </a:p>
        </p:txBody>
      </p:sp>
    </p:spTree>
    <p:extLst>
      <p:ext uri="{BB962C8B-B14F-4D97-AF65-F5344CB8AC3E}">
        <p14:creationId xmlns:p14="http://schemas.microsoft.com/office/powerpoint/2010/main" val="231067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16</a:t>
            </a:fld>
            <a:endParaRPr lang="en-US"/>
          </a:p>
        </p:txBody>
      </p:sp>
    </p:spTree>
    <p:extLst>
      <p:ext uri="{BB962C8B-B14F-4D97-AF65-F5344CB8AC3E}">
        <p14:creationId xmlns:p14="http://schemas.microsoft.com/office/powerpoint/2010/main" val="224162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17</a:t>
            </a:fld>
            <a:endParaRPr lang="en-US"/>
          </a:p>
        </p:txBody>
      </p:sp>
    </p:spTree>
    <p:extLst>
      <p:ext uri="{BB962C8B-B14F-4D97-AF65-F5344CB8AC3E}">
        <p14:creationId xmlns:p14="http://schemas.microsoft.com/office/powerpoint/2010/main" val="128268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18</a:t>
            </a:fld>
            <a:endParaRPr lang="en-US"/>
          </a:p>
        </p:txBody>
      </p:sp>
    </p:spTree>
    <p:extLst>
      <p:ext uri="{BB962C8B-B14F-4D97-AF65-F5344CB8AC3E}">
        <p14:creationId xmlns:p14="http://schemas.microsoft.com/office/powerpoint/2010/main" val="45684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widely</a:t>
            </a:r>
            <a:r>
              <a:rPr lang="en-US" baseline="0" dirty="0" smtClean="0"/>
              <a:t> used</a:t>
            </a:r>
          </a:p>
          <a:p>
            <a:r>
              <a:rPr lang="en-US" baseline="0" dirty="0" smtClean="0"/>
              <a:t>With all the bells and whistles available to web designers this simple list brings it back to the user and usability</a:t>
            </a:r>
            <a:endParaRPr lang="en-US" dirty="0"/>
          </a:p>
        </p:txBody>
      </p:sp>
      <p:sp>
        <p:nvSpPr>
          <p:cNvPr id="4" name="Slide Number Placeholder 3"/>
          <p:cNvSpPr>
            <a:spLocks noGrp="1"/>
          </p:cNvSpPr>
          <p:nvPr>
            <p:ph type="sldNum" sz="quarter" idx="10"/>
          </p:nvPr>
        </p:nvSpPr>
        <p:spPr/>
        <p:txBody>
          <a:bodyPr/>
          <a:lstStyle/>
          <a:p>
            <a:fld id="{818F9E6E-3B47-7443-A4C0-59370A13832B}" type="slidenum">
              <a:rPr lang="en-US" smtClean="0"/>
              <a:t>19</a:t>
            </a:fld>
            <a:endParaRPr lang="en-US"/>
          </a:p>
        </p:txBody>
      </p:sp>
    </p:spTree>
    <p:extLst>
      <p:ext uri="{BB962C8B-B14F-4D97-AF65-F5344CB8AC3E}">
        <p14:creationId xmlns:p14="http://schemas.microsoft.com/office/powerpoint/2010/main" val="517865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29234" y="6244378"/>
            <a:ext cx="2743200" cy="365125"/>
          </a:xfrm>
          <a:prstGeom prst="rect">
            <a:avLst/>
          </a:prstGeom>
        </p:spPr>
        <p:txBody>
          <a:bodyPr/>
          <a:lstStyle>
            <a:lvl1pPr algn="ctr">
              <a:defRPr/>
            </a:lvl1pPr>
          </a:lstStyle>
          <a:p>
            <a:fld id="{D54D5371-F7DB-5648-B768-5243C5A9A4FB}" type="datetimeFigureOut">
              <a:rPr lang="en-US" smtClean="0"/>
              <a:pPr/>
              <a:t>3/13/2019</a:t>
            </a:fld>
            <a:endParaRPr lang="en-US" dirty="0"/>
          </a:p>
        </p:txBody>
      </p:sp>
      <p:sp>
        <p:nvSpPr>
          <p:cNvPr id="15" name="TextBox 14"/>
          <p:cNvSpPr txBox="1"/>
          <p:nvPr userDrawn="1"/>
        </p:nvSpPr>
        <p:spPr>
          <a:xfrm>
            <a:off x="3391382" y="-1342663"/>
            <a:ext cx="184731" cy="369332"/>
          </a:xfrm>
          <a:prstGeom prst="rect">
            <a:avLst/>
          </a:prstGeom>
          <a:noFill/>
        </p:spPr>
        <p:txBody>
          <a:bodyPr wrap="none" rtlCol="0">
            <a:spAutoFit/>
          </a:bodyPr>
          <a:lstStyle/>
          <a:p>
            <a:endParaRPr lang="en-US"/>
          </a:p>
        </p:txBody>
      </p:sp>
      <p:pic>
        <p:nvPicPr>
          <p:cNvPr id="5" name="Picture 4"/>
          <p:cNvPicPr>
            <a:picLocks noChangeAspect="1"/>
          </p:cNvPicPr>
          <p:nvPr userDrawn="1"/>
        </p:nvPicPr>
        <p:blipFill>
          <a:blip r:embed="rId2"/>
          <a:stretch>
            <a:fillRect/>
          </a:stretch>
        </p:blipFill>
        <p:spPr>
          <a:xfrm>
            <a:off x="664028" y="6346057"/>
            <a:ext cx="2833490" cy="161765"/>
          </a:xfrm>
          <a:prstGeom prst="rect">
            <a:avLst/>
          </a:prstGeom>
        </p:spPr>
      </p:pic>
      <p:sp>
        <p:nvSpPr>
          <p:cNvPr id="9"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dirty="0" smtClean="0">
                <a:latin typeface="Myriad Pro"/>
                <a:cs typeface="Myriad Pro"/>
              </a:rPr>
              <a:t>Headlines here in upper and lower case</a:t>
            </a:r>
            <a:endParaRPr lang="en-US" dirty="0">
              <a:latin typeface="Myriad Pro"/>
              <a:cs typeface="Myriad Pro"/>
            </a:endParaRPr>
          </a:p>
        </p:txBody>
      </p:sp>
      <p:sp>
        <p:nvSpPr>
          <p:cNvPr id="10" name="Subtitle 2"/>
          <p:cNvSpPr>
            <a:spLocks noGrp="1"/>
          </p:cNvSpPr>
          <p:nvPr>
            <p:ph type="subTitle" idx="1"/>
          </p:nvPr>
        </p:nvSpPr>
        <p:spPr>
          <a:xfrm>
            <a:off x="1524000" y="3602038"/>
            <a:ext cx="9144000" cy="1655762"/>
          </a:xfrm>
        </p:spPr>
        <p:txBody>
          <a:bodyPr>
            <a:normAutofit/>
          </a:bodyPr>
          <a:lstStyle>
            <a:lvl1pPr marL="0" indent="0" algn="ctr">
              <a:buNone/>
              <a:defRPr sz="2400"/>
            </a:lvl1pPr>
          </a:lstStyle>
          <a:p>
            <a:r>
              <a:rPr lang="en-US" dirty="0" smtClean="0">
                <a:latin typeface="Myriad Pro"/>
                <a:cs typeface="Myriad Pro"/>
              </a:rPr>
              <a:t>Subheads here in upper and lower case</a:t>
            </a:r>
            <a:endParaRPr lang="en-US" dirty="0">
              <a:latin typeface="Myriad Pro"/>
              <a:cs typeface="Myriad Pro"/>
            </a:endParaRPr>
          </a:p>
        </p:txBody>
      </p:sp>
      <p:sp>
        <p:nvSpPr>
          <p:cNvPr id="13" name="Slide Number Placeholder 9"/>
          <p:cNvSpPr>
            <a:spLocks noGrp="1"/>
          </p:cNvSpPr>
          <p:nvPr>
            <p:ph type="sldNum" sz="quarter" idx="13"/>
          </p:nvPr>
        </p:nvSpPr>
        <p:spPr>
          <a:xfrm>
            <a:off x="8431136" y="6253141"/>
            <a:ext cx="2743200" cy="365125"/>
          </a:xfrm>
        </p:spPr>
        <p:txBody>
          <a:bodyPr/>
          <a:lstStyle/>
          <a:p>
            <a:r>
              <a:rPr lang="en-US"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1970333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ctrTitle"/>
          </p:nvPr>
        </p:nvSpPr>
        <p:spPr>
          <a:xfrm>
            <a:off x="875816" y="613077"/>
            <a:ext cx="10224305" cy="729586"/>
          </a:xfrm>
        </p:spPr>
        <p:txBody>
          <a:bodyPr>
            <a:normAutofit/>
          </a:bodyPr>
          <a:lstStyle/>
          <a:p>
            <a:pPr algn="l"/>
            <a:r>
              <a:rPr lang="en-US" sz="4000" dirty="0" smtClean="0">
                <a:latin typeface="Myriad Pro"/>
                <a:cs typeface="Myriad Pro"/>
              </a:rPr>
              <a:t>Headlines case</a:t>
            </a:r>
            <a:endParaRPr lang="en-US" sz="4000" dirty="0">
              <a:latin typeface="Myriad Pro"/>
              <a:cs typeface="Myriad Pro"/>
            </a:endParaRPr>
          </a:p>
        </p:txBody>
      </p:sp>
      <p:sp>
        <p:nvSpPr>
          <p:cNvPr id="9" name="Subtitle 2"/>
          <p:cNvSpPr>
            <a:spLocks noGrp="1"/>
          </p:cNvSpPr>
          <p:nvPr>
            <p:ph type="subTitle" idx="1"/>
          </p:nvPr>
        </p:nvSpPr>
        <p:spPr>
          <a:xfrm>
            <a:off x="1666754" y="1750088"/>
            <a:ext cx="8646289" cy="3504817"/>
          </a:xfrm>
        </p:spPr>
        <p:txBody>
          <a:bodyPr>
            <a:normAutofit/>
          </a:bodyPr>
          <a:lstStyle/>
          <a:p>
            <a:pPr marL="342900" indent="-342900" algn="l">
              <a:buClr>
                <a:srgbClr val="FFC000"/>
              </a:buClr>
              <a:buFont typeface="Arial" charset="0"/>
              <a:buChar char="•"/>
            </a:pPr>
            <a:r>
              <a:rPr lang="en-US" sz="2800" dirty="0" smtClean="0">
                <a:latin typeface="Myriad Pro"/>
                <a:cs typeface="Myriad Pro"/>
              </a:rPr>
              <a:t>Bullets in upper and lower case</a:t>
            </a:r>
          </a:p>
          <a:p>
            <a:pPr marL="342900" indent="-342900" algn="l">
              <a:buClr>
                <a:srgbClr val="FFC000"/>
              </a:buClr>
              <a:buFont typeface="Arial" charset="0"/>
              <a:buChar char="•"/>
            </a:pPr>
            <a:r>
              <a:rPr lang="en-US" sz="2800" dirty="0" smtClean="0">
                <a:latin typeface="Myriad Pro"/>
                <a:cs typeface="Myriad Pro"/>
              </a:rPr>
              <a:t>No more than 5 bullets on a page</a:t>
            </a:r>
          </a:p>
          <a:p>
            <a:pPr marL="342900" indent="-342900" algn="l">
              <a:buClr>
                <a:srgbClr val="FFC000"/>
              </a:buClr>
              <a:buFont typeface="Arial" charset="0"/>
              <a:buChar char="•"/>
            </a:pPr>
            <a:r>
              <a:rPr lang="en-US" sz="2800" dirty="0" smtClean="0">
                <a:latin typeface="Myriad Pro"/>
                <a:cs typeface="Myriad Pro"/>
              </a:rPr>
              <a:t>Bullets in upper and lower in case </a:t>
            </a:r>
          </a:p>
          <a:p>
            <a:pPr marL="342900" indent="-342900" algn="l">
              <a:buClr>
                <a:srgbClr val="FFC000"/>
              </a:buClr>
              <a:buFont typeface="Arial" charset="0"/>
              <a:buChar char="•"/>
            </a:pPr>
            <a:r>
              <a:rPr lang="en-US" sz="2800" dirty="0" smtClean="0">
                <a:latin typeface="Myriad Pro"/>
                <a:cs typeface="Myriad Pro"/>
              </a:rPr>
              <a:t>No more than 5 bullets on a page</a:t>
            </a:r>
          </a:p>
          <a:p>
            <a:pPr marL="342900" indent="-342900" algn="l">
              <a:buClr>
                <a:srgbClr val="FFC000"/>
              </a:buClr>
              <a:buFont typeface="Arial" charset="0"/>
              <a:buChar char="•"/>
            </a:pPr>
            <a:r>
              <a:rPr lang="en-US" sz="2800" dirty="0" smtClean="0">
                <a:latin typeface="Myriad Pro"/>
                <a:cs typeface="Myriad Pro"/>
              </a:rPr>
              <a:t>Bullets in upper and lower case</a:t>
            </a:r>
          </a:p>
        </p:txBody>
      </p:sp>
      <p:sp>
        <p:nvSpPr>
          <p:cNvPr id="4" name="Date Placeholder 3"/>
          <p:cNvSpPr>
            <a:spLocks noGrp="1"/>
          </p:cNvSpPr>
          <p:nvPr>
            <p:ph type="dt" sz="half" idx="12"/>
          </p:nvPr>
        </p:nvSpPr>
        <p:spPr/>
        <p:txBody>
          <a:bodyPr/>
          <a:lstStyle/>
          <a:p>
            <a:fld id="{F34D29D8-FFB6-F340-895A-2A1396DD2763}" type="datetimeFigureOut">
              <a:rPr lang="en-US" smtClean="0"/>
              <a:pPr/>
              <a:t>3/13/2019</a:t>
            </a:fld>
            <a:endParaRPr lang="en-US"/>
          </a:p>
        </p:txBody>
      </p:sp>
      <p:sp>
        <p:nvSpPr>
          <p:cNvPr id="10" name="Slide Number Placeholder 9"/>
          <p:cNvSpPr>
            <a:spLocks noGrp="1"/>
          </p:cNvSpPr>
          <p:nvPr>
            <p:ph type="sldNum" sz="quarter" idx="13"/>
          </p:nvPr>
        </p:nvSpPr>
        <p:spPr/>
        <p:txBody>
          <a:bodyPr/>
          <a:lstStyle/>
          <a:p>
            <a:r>
              <a:rPr lang="en-US"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136944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12192000"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4885769" y="2514226"/>
            <a:ext cx="2262158" cy="369332"/>
          </a:xfrm>
          <a:prstGeom prst="rect">
            <a:avLst/>
          </a:prstGeom>
          <a:noFill/>
        </p:spPr>
        <p:txBody>
          <a:bodyPr wrap="none" rtlCol="0">
            <a:spAutoFit/>
          </a:bodyPr>
          <a:lstStyle/>
          <a:p>
            <a:r>
              <a:rPr lang="en-US" dirty="0" smtClean="0">
                <a:latin typeface="Myriad Pro"/>
                <a:cs typeface="Myriad Pro"/>
              </a:rPr>
              <a:t>IMAGE SIZE EXAMPLE</a:t>
            </a:r>
            <a:endParaRPr lang="en-US" dirty="0">
              <a:latin typeface="Myriad Pro"/>
              <a:cs typeface="Myriad Pro"/>
            </a:endParaRPr>
          </a:p>
        </p:txBody>
      </p:sp>
      <p:sp>
        <p:nvSpPr>
          <p:cNvPr id="6" name="Date Placeholder 5"/>
          <p:cNvSpPr>
            <a:spLocks noGrp="1"/>
          </p:cNvSpPr>
          <p:nvPr>
            <p:ph type="dt" sz="half" idx="11"/>
          </p:nvPr>
        </p:nvSpPr>
        <p:spPr/>
        <p:txBody>
          <a:bodyPr/>
          <a:lstStyle/>
          <a:p>
            <a:fld id="{F34D29D8-FFB6-F340-895A-2A1396DD2763}" type="datetimeFigureOut">
              <a:rPr lang="en-US" smtClean="0"/>
              <a:pPr/>
              <a:t>3/13/2019</a:t>
            </a:fld>
            <a:endParaRPr lang="en-US"/>
          </a:p>
        </p:txBody>
      </p:sp>
      <p:sp>
        <p:nvSpPr>
          <p:cNvPr id="7" name="Slide Number Placeholder 6"/>
          <p:cNvSpPr>
            <a:spLocks noGrp="1"/>
          </p:cNvSpPr>
          <p:nvPr>
            <p:ph type="sldNum" sz="quarter" idx="12"/>
          </p:nvPr>
        </p:nvSpPr>
        <p:spPr/>
        <p:txBody>
          <a:bodyPr/>
          <a:lstStyle/>
          <a:p>
            <a:r>
              <a:rPr lang="en-US" dirty="0"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33666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6093595"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1460529" y="2514226"/>
            <a:ext cx="3392771" cy="369332"/>
          </a:xfrm>
          <a:prstGeom prst="rect">
            <a:avLst/>
          </a:prstGeom>
          <a:noFill/>
        </p:spPr>
        <p:txBody>
          <a:bodyPr wrap="none" rtlCol="0">
            <a:spAutoFit/>
          </a:bodyPr>
          <a:lstStyle/>
          <a:p>
            <a:r>
              <a:rPr lang="en-US" dirty="0" smtClean="0">
                <a:latin typeface="Myriad Pro"/>
                <a:cs typeface="Myriad Pro"/>
              </a:rPr>
              <a:t>HALF PAGE IMAGE SIZE EXAMPLE</a:t>
            </a:r>
            <a:endParaRPr lang="en-US" dirty="0">
              <a:latin typeface="Myriad Pro"/>
              <a:cs typeface="Myriad Pro"/>
            </a:endParaRPr>
          </a:p>
        </p:txBody>
      </p:sp>
      <p:sp>
        <p:nvSpPr>
          <p:cNvPr id="6" name="Title 1"/>
          <p:cNvSpPr>
            <a:spLocks noGrp="1"/>
          </p:cNvSpPr>
          <p:nvPr>
            <p:ph type="ctrTitle"/>
          </p:nvPr>
        </p:nvSpPr>
        <p:spPr>
          <a:xfrm>
            <a:off x="6289366" y="1282156"/>
            <a:ext cx="5139795" cy="729586"/>
          </a:xfrm>
        </p:spPr>
        <p:txBody>
          <a:bodyPr>
            <a:normAutofit fontScale="90000"/>
          </a:bodyPr>
          <a:lstStyle/>
          <a:p>
            <a:pPr algn="l"/>
            <a:r>
              <a:rPr lang="en-US" sz="4000" dirty="0" smtClean="0">
                <a:latin typeface="Myriad Pro"/>
                <a:cs typeface="Myriad Pro"/>
              </a:rPr>
              <a:t>Headlines in lower case</a:t>
            </a:r>
            <a:endParaRPr lang="en-US" sz="4000" dirty="0">
              <a:latin typeface="Myriad Pro"/>
              <a:cs typeface="Myriad Pro"/>
            </a:endParaRPr>
          </a:p>
        </p:txBody>
      </p:sp>
      <p:sp>
        <p:nvSpPr>
          <p:cNvPr id="7" name="Subtitle 2"/>
          <p:cNvSpPr>
            <a:spLocks noGrp="1"/>
          </p:cNvSpPr>
          <p:nvPr>
            <p:ph type="subTitle" idx="1"/>
          </p:nvPr>
        </p:nvSpPr>
        <p:spPr>
          <a:xfrm>
            <a:off x="6289366" y="2292510"/>
            <a:ext cx="8646289" cy="3504817"/>
          </a:xfrm>
        </p:spPr>
        <p:txBody>
          <a:bodyPr>
            <a:normAutofit/>
          </a:bodyPr>
          <a:lstStyle/>
          <a:p>
            <a:pPr marL="342900" indent="-342900" algn="l">
              <a:buClr>
                <a:srgbClr val="FFC000"/>
              </a:buClr>
              <a:buFont typeface="Arial" charset="0"/>
              <a:buChar char="•"/>
            </a:pPr>
            <a:r>
              <a:rPr lang="en-US" sz="2800" dirty="0" smtClean="0">
                <a:latin typeface="Myriad Pro"/>
                <a:cs typeface="Myriad Pro"/>
              </a:rPr>
              <a:t>Bullets in upper and lower case</a:t>
            </a:r>
          </a:p>
          <a:p>
            <a:pPr marL="342900" indent="-342900" algn="l">
              <a:buClr>
                <a:srgbClr val="FFC000"/>
              </a:buClr>
              <a:buFont typeface="Arial" charset="0"/>
              <a:buChar char="•"/>
            </a:pPr>
            <a:r>
              <a:rPr lang="en-US" sz="2800" dirty="0" smtClean="0">
                <a:latin typeface="Myriad Pro"/>
                <a:cs typeface="Myriad Pro"/>
              </a:rPr>
              <a:t>No more than 5 bullets on a page</a:t>
            </a:r>
          </a:p>
          <a:p>
            <a:pPr marL="342900" indent="-342900" algn="l">
              <a:buClr>
                <a:srgbClr val="FFC000"/>
              </a:buClr>
              <a:buFont typeface="Arial" charset="0"/>
              <a:buChar char="•"/>
            </a:pPr>
            <a:r>
              <a:rPr lang="en-US" sz="2800" dirty="0" smtClean="0">
                <a:latin typeface="Myriad Pro"/>
                <a:cs typeface="Myriad Pro"/>
              </a:rPr>
              <a:t>Bullets in upper and lower in case </a:t>
            </a:r>
          </a:p>
          <a:p>
            <a:pPr marL="342900" indent="-342900" algn="l">
              <a:buClr>
                <a:srgbClr val="FFC000"/>
              </a:buClr>
              <a:buFont typeface="Arial" charset="0"/>
              <a:buChar char="•"/>
            </a:pPr>
            <a:r>
              <a:rPr lang="en-US" sz="2800" dirty="0" smtClean="0">
                <a:latin typeface="Myriad Pro"/>
                <a:cs typeface="Myriad Pro"/>
              </a:rPr>
              <a:t>No more than 5 bullets on a page</a:t>
            </a:r>
          </a:p>
          <a:p>
            <a:pPr marL="342900" indent="-342900" algn="l">
              <a:buClr>
                <a:srgbClr val="FFC000"/>
              </a:buClr>
              <a:buFont typeface="Arial" charset="0"/>
              <a:buChar char="•"/>
            </a:pPr>
            <a:r>
              <a:rPr lang="en-US" sz="2800" dirty="0" smtClean="0">
                <a:latin typeface="Myriad Pro"/>
                <a:cs typeface="Myriad Pro"/>
              </a:rPr>
              <a:t>Bullets in upper and lower case</a:t>
            </a:r>
          </a:p>
        </p:txBody>
      </p:sp>
      <p:sp>
        <p:nvSpPr>
          <p:cNvPr id="8" name="Date Placeholder 7"/>
          <p:cNvSpPr>
            <a:spLocks noGrp="1"/>
          </p:cNvSpPr>
          <p:nvPr>
            <p:ph type="dt" sz="half" idx="11"/>
          </p:nvPr>
        </p:nvSpPr>
        <p:spPr/>
        <p:txBody>
          <a:bodyPr/>
          <a:lstStyle/>
          <a:p>
            <a:fld id="{F34D29D8-FFB6-F340-895A-2A1396DD2763}" type="datetimeFigureOut">
              <a:rPr lang="en-US" smtClean="0"/>
              <a:pPr/>
              <a:t>3/13/2019</a:t>
            </a:fld>
            <a:endParaRPr lang="en-US"/>
          </a:p>
        </p:txBody>
      </p:sp>
      <p:sp>
        <p:nvSpPr>
          <p:cNvPr id="9" name="Slide Number Placeholder 8"/>
          <p:cNvSpPr>
            <a:spLocks noGrp="1"/>
          </p:cNvSpPr>
          <p:nvPr>
            <p:ph type="sldNum" sz="quarter" idx="12"/>
          </p:nvPr>
        </p:nvSpPr>
        <p:spPr/>
        <p:txBody>
          <a:bodyPr/>
          <a:lstStyle/>
          <a:p>
            <a:r>
              <a:rPr lang="en-US"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253055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6098405" y="0"/>
            <a:ext cx="6093595"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58934" y="2514226"/>
            <a:ext cx="3392771" cy="369332"/>
          </a:xfrm>
          <a:prstGeom prst="rect">
            <a:avLst/>
          </a:prstGeom>
          <a:noFill/>
        </p:spPr>
        <p:txBody>
          <a:bodyPr wrap="none" rtlCol="0">
            <a:spAutoFit/>
          </a:bodyPr>
          <a:lstStyle/>
          <a:p>
            <a:r>
              <a:rPr lang="en-US" dirty="0" smtClean="0">
                <a:latin typeface="Myriad Pro"/>
                <a:cs typeface="Myriad Pro"/>
              </a:rPr>
              <a:t>HALF PAGE IMAGE SIZE EXAMPLE</a:t>
            </a:r>
            <a:endParaRPr lang="en-US" dirty="0">
              <a:latin typeface="Myriad Pro"/>
              <a:cs typeface="Myriad Pro"/>
            </a:endParaRPr>
          </a:p>
        </p:txBody>
      </p:sp>
      <p:sp>
        <p:nvSpPr>
          <p:cNvPr id="6" name="Title 1"/>
          <p:cNvSpPr>
            <a:spLocks noGrp="1"/>
          </p:cNvSpPr>
          <p:nvPr>
            <p:ph type="ctrTitle"/>
          </p:nvPr>
        </p:nvSpPr>
        <p:spPr>
          <a:xfrm>
            <a:off x="345766" y="1282156"/>
            <a:ext cx="5139795" cy="729586"/>
          </a:xfrm>
        </p:spPr>
        <p:txBody>
          <a:bodyPr>
            <a:normAutofit fontScale="90000"/>
          </a:bodyPr>
          <a:lstStyle/>
          <a:p>
            <a:pPr algn="l"/>
            <a:r>
              <a:rPr lang="en-US" sz="4000" dirty="0" smtClean="0">
                <a:latin typeface="Myriad Pro"/>
                <a:cs typeface="Myriad Pro"/>
              </a:rPr>
              <a:t>Headlines in lower case</a:t>
            </a:r>
            <a:endParaRPr lang="en-US" sz="4000" dirty="0">
              <a:latin typeface="Myriad Pro"/>
              <a:cs typeface="Myriad Pro"/>
            </a:endParaRPr>
          </a:p>
        </p:txBody>
      </p:sp>
      <p:sp>
        <p:nvSpPr>
          <p:cNvPr id="7" name="Subtitle 2"/>
          <p:cNvSpPr>
            <a:spLocks noGrp="1"/>
          </p:cNvSpPr>
          <p:nvPr>
            <p:ph type="subTitle" idx="1"/>
          </p:nvPr>
        </p:nvSpPr>
        <p:spPr>
          <a:xfrm>
            <a:off x="345766" y="2292510"/>
            <a:ext cx="5752639" cy="3504817"/>
          </a:xfrm>
        </p:spPr>
        <p:txBody>
          <a:bodyPr>
            <a:normAutofit/>
          </a:bodyPr>
          <a:lstStyle/>
          <a:p>
            <a:pPr marL="342900" indent="-342900" algn="l">
              <a:buClr>
                <a:srgbClr val="FFC000"/>
              </a:buClr>
              <a:buFont typeface="Arial" charset="0"/>
              <a:buChar char="•"/>
            </a:pPr>
            <a:r>
              <a:rPr lang="en-US" sz="2800" dirty="0" smtClean="0">
                <a:latin typeface="Myriad Pro"/>
                <a:cs typeface="Myriad Pro"/>
              </a:rPr>
              <a:t>Bullets in upper and lower case</a:t>
            </a:r>
          </a:p>
          <a:p>
            <a:pPr marL="342900" indent="-342900" algn="l">
              <a:buClr>
                <a:srgbClr val="FFC000"/>
              </a:buClr>
              <a:buFont typeface="Arial" charset="0"/>
              <a:buChar char="•"/>
            </a:pPr>
            <a:r>
              <a:rPr lang="en-US" sz="2800" dirty="0" smtClean="0">
                <a:latin typeface="Myriad Pro"/>
                <a:cs typeface="Myriad Pro"/>
              </a:rPr>
              <a:t>No more than 5 bullets on a page</a:t>
            </a:r>
          </a:p>
          <a:p>
            <a:pPr marL="342900" indent="-342900" algn="l">
              <a:buClr>
                <a:srgbClr val="FFC000"/>
              </a:buClr>
              <a:buFont typeface="Arial" charset="0"/>
              <a:buChar char="•"/>
            </a:pPr>
            <a:r>
              <a:rPr lang="en-US" sz="2800" dirty="0" smtClean="0">
                <a:latin typeface="Myriad Pro"/>
                <a:cs typeface="Myriad Pro"/>
              </a:rPr>
              <a:t>Bullets in upper and lower in case </a:t>
            </a:r>
          </a:p>
          <a:p>
            <a:pPr marL="342900" indent="-342900" algn="l">
              <a:buClr>
                <a:srgbClr val="FFC000"/>
              </a:buClr>
              <a:buFont typeface="Arial" charset="0"/>
              <a:buChar char="•"/>
            </a:pPr>
            <a:r>
              <a:rPr lang="en-US" sz="2800" dirty="0" smtClean="0">
                <a:latin typeface="Myriad Pro"/>
                <a:cs typeface="Myriad Pro"/>
              </a:rPr>
              <a:t>No more than 5 bullets on a page</a:t>
            </a:r>
          </a:p>
          <a:p>
            <a:pPr marL="342900" indent="-342900" algn="l">
              <a:buClr>
                <a:srgbClr val="FFC000"/>
              </a:buClr>
              <a:buFont typeface="Arial" charset="0"/>
              <a:buChar char="•"/>
            </a:pPr>
            <a:r>
              <a:rPr lang="en-US" sz="2800" dirty="0" smtClean="0">
                <a:latin typeface="Myriad Pro"/>
                <a:cs typeface="Myriad Pro"/>
              </a:rPr>
              <a:t>Bullets in upper and lower case</a:t>
            </a:r>
          </a:p>
        </p:txBody>
      </p:sp>
      <p:sp>
        <p:nvSpPr>
          <p:cNvPr id="8" name="Date Placeholder 7"/>
          <p:cNvSpPr>
            <a:spLocks noGrp="1"/>
          </p:cNvSpPr>
          <p:nvPr>
            <p:ph type="dt" sz="half" idx="11"/>
          </p:nvPr>
        </p:nvSpPr>
        <p:spPr/>
        <p:txBody>
          <a:bodyPr/>
          <a:lstStyle/>
          <a:p>
            <a:fld id="{F34D29D8-FFB6-F340-895A-2A1396DD2763}" type="datetimeFigureOut">
              <a:rPr lang="en-US" smtClean="0"/>
              <a:pPr/>
              <a:t>3/13/2019</a:t>
            </a:fld>
            <a:endParaRPr lang="en-US"/>
          </a:p>
        </p:txBody>
      </p:sp>
      <p:sp>
        <p:nvSpPr>
          <p:cNvPr id="9" name="Slide Number Placeholder 8"/>
          <p:cNvSpPr>
            <a:spLocks noGrp="1"/>
          </p:cNvSpPr>
          <p:nvPr>
            <p:ph type="sldNum" sz="quarter" idx="12"/>
          </p:nvPr>
        </p:nvSpPr>
        <p:spPr/>
        <p:txBody>
          <a:bodyPr/>
          <a:lstStyle/>
          <a:p>
            <a:r>
              <a:rPr lang="en-US" dirty="0"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87309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42201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z="4000" dirty="0" smtClean="0">
                <a:latin typeface="Myriad Pro"/>
                <a:cs typeface="Myriad Pro"/>
              </a:rPr>
              <a:t>Headlines case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indent="-342900" algn="l">
              <a:buClr>
                <a:srgbClr val="FFC000"/>
              </a:buClr>
              <a:buFont typeface="Arial" charset="0"/>
              <a:buChar char="•"/>
            </a:pPr>
            <a:r>
              <a:rPr lang="en-US" sz="2800" dirty="0" smtClean="0">
                <a:latin typeface="Myriad Pro"/>
                <a:cs typeface="Myriad Pro"/>
              </a:rPr>
              <a:t>Bullets in upper and lower case</a:t>
            </a:r>
          </a:p>
          <a:p>
            <a:pPr lvl="1"/>
            <a:r>
              <a:rPr lang="en-US" dirty="0" smtClean="0"/>
              <a:t>No more then 5 bullets on a page</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8"/>
          <a:stretch>
            <a:fillRect/>
          </a:stretch>
        </p:blipFill>
        <p:spPr>
          <a:xfrm>
            <a:off x="664028" y="6346057"/>
            <a:ext cx="2833490" cy="161765"/>
          </a:xfrm>
          <a:prstGeom prst="rect">
            <a:avLst/>
          </a:prstGeom>
        </p:spPr>
      </p:pic>
      <p:sp>
        <p:nvSpPr>
          <p:cNvPr id="11" name="Date Placeholder 10"/>
          <p:cNvSpPr>
            <a:spLocks noGrp="1"/>
          </p:cNvSpPr>
          <p:nvPr>
            <p:ph type="dt" sz="half" idx="2"/>
          </p:nvPr>
        </p:nvSpPr>
        <p:spPr>
          <a:xfrm>
            <a:off x="4667577" y="6253141"/>
            <a:ext cx="2844800" cy="365125"/>
          </a:xfrm>
          <a:prstGeom prst="rect">
            <a:avLst/>
          </a:prstGeom>
        </p:spPr>
        <p:txBody>
          <a:bodyPr vert="horz" lIns="91440" tIns="45720" rIns="91440" bIns="45720" rtlCol="0" anchor="ctr"/>
          <a:lstStyle>
            <a:lvl1pPr algn="ctr">
              <a:defRPr sz="1800">
                <a:solidFill>
                  <a:schemeClr val="tx1">
                    <a:tint val="75000"/>
                  </a:schemeClr>
                </a:solidFill>
                <a:latin typeface="Avenir Next Regular"/>
                <a:cs typeface="Avenir Next Regular"/>
              </a:defRPr>
            </a:lvl1pPr>
          </a:lstStyle>
          <a:p>
            <a:fld id="{F34D29D8-FFB6-F340-895A-2A1396DD2763}" type="datetimeFigureOut">
              <a:rPr lang="en-US" smtClean="0"/>
              <a:pPr/>
              <a:t>3/13/2019</a:t>
            </a:fld>
            <a:endParaRPr lang="en-US"/>
          </a:p>
        </p:txBody>
      </p:sp>
      <p:sp>
        <p:nvSpPr>
          <p:cNvPr id="12" name="Slide Number Placeholder 5"/>
          <p:cNvSpPr>
            <a:spLocks noGrp="1"/>
          </p:cNvSpPr>
          <p:nvPr>
            <p:ph type="sldNum" sz="quarter" idx="4"/>
          </p:nvPr>
        </p:nvSpPr>
        <p:spPr>
          <a:xfrm>
            <a:off x="8431136" y="6253141"/>
            <a:ext cx="2743200" cy="365125"/>
          </a:xfrm>
          <a:prstGeom prst="rect">
            <a:avLst/>
          </a:prstGeom>
        </p:spPr>
        <p:txBody>
          <a:bodyPr/>
          <a:lstStyle>
            <a:lvl1pPr algn="r">
              <a:defRPr/>
            </a:lvl1pPr>
          </a:lstStyle>
          <a:p>
            <a:r>
              <a:rPr lang="en-US" dirty="0"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pic>
        <p:nvPicPr>
          <p:cNvPr id="4" name="Picture 3" descr="HuskyIcon_TwoColo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34322" y="6238832"/>
            <a:ext cx="337770" cy="417948"/>
          </a:xfrm>
          <a:prstGeom prst="rect">
            <a:avLst/>
          </a:prstGeom>
        </p:spPr>
      </p:pic>
    </p:spTree>
    <p:extLst>
      <p:ext uri="{BB962C8B-B14F-4D97-AF65-F5344CB8AC3E}">
        <p14:creationId xmlns:p14="http://schemas.microsoft.com/office/powerpoint/2010/main" val="164675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yriad Pro"/>
          <a:ea typeface="+mj-ea"/>
          <a:cs typeface="Myriad Pro"/>
        </a:defRPr>
      </a:lvl1pPr>
    </p:titleStyle>
    <p:bodyStyle>
      <a:lvl1pPr marL="342900" indent="-342900" algn="l" defTabSz="914400" rtl="0" eaLnBrk="1" latinLnBrk="0" hangingPunct="1">
        <a:lnSpc>
          <a:spcPct val="90000"/>
        </a:lnSpc>
        <a:spcBef>
          <a:spcPts val="1000"/>
        </a:spcBef>
        <a:buClr>
          <a:srgbClr val="FFC000"/>
        </a:buClr>
        <a:buFont typeface="Arial" charset="0"/>
        <a:buChar char="•"/>
        <a:defRPr sz="2800" kern="1200">
          <a:solidFill>
            <a:schemeClr val="tx1"/>
          </a:solidFill>
          <a:latin typeface="Myriad Pro"/>
          <a:ea typeface="+mn-ea"/>
          <a:cs typeface="Myriad Pro"/>
        </a:defRPr>
      </a:lvl1pPr>
      <a:lvl2pPr marL="685800" indent="-228600" algn="l" defTabSz="914400" rtl="0" eaLnBrk="1" latinLnBrk="0" hangingPunct="1">
        <a:lnSpc>
          <a:spcPct val="90000"/>
        </a:lnSpc>
        <a:spcBef>
          <a:spcPts val="500"/>
        </a:spcBef>
        <a:buClr>
          <a:srgbClr val="FFC000"/>
        </a:buClr>
        <a:buFont typeface="Arial"/>
        <a:buChar char="•"/>
        <a:defRPr sz="2400" kern="1200">
          <a:solidFill>
            <a:schemeClr val="tx1"/>
          </a:solidFill>
          <a:latin typeface="Myriad Pro"/>
          <a:ea typeface="+mn-ea"/>
          <a:cs typeface="Myriad Pro"/>
        </a:defRPr>
      </a:lvl2pPr>
      <a:lvl3pPr marL="1143000" indent="-228600" algn="l" defTabSz="914400" rtl="0" eaLnBrk="1" latinLnBrk="0" hangingPunct="1">
        <a:lnSpc>
          <a:spcPct val="90000"/>
        </a:lnSpc>
        <a:spcBef>
          <a:spcPts val="500"/>
        </a:spcBef>
        <a:buClr>
          <a:srgbClr val="FFC000"/>
        </a:buClr>
        <a:buFont typeface="Arial"/>
        <a:buChar char="•"/>
        <a:defRPr sz="2000" kern="1200">
          <a:solidFill>
            <a:schemeClr val="tx1"/>
          </a:solidFill>
          <a:latin typeface="Myriad Pro"/>
          <a:ea typeface="+mn-ea"/>
          <a:cs typeface="Myriad Pro"/>
        </a:defRPr>
      </a:lvl3pPr>
      <a:lvl4pPr marL="16002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4pPr>
      <a:lvl5pPr marL="20574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pn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30.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29.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30.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 Id="rId14" Type="http://schemas.openxmlformats.org/officeDocument/2006/relationships/image" Target="../media/image32.gif"/></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nngroup.com/articles/ten-usability-heuristic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r>
              <a:rPr lang="en-US" dirty="0" smtClean="0">
                <a:latin typeface="Myriad Pro"/>
                <a:cs typeface="Myriad Pro"/>
              </a:rPr>
              <a:t>A Review of HCI Usability Standards and Assessment Tools</a:t>
            </a:r>
            <a:endParaRPr lang="en-US" dirty="0">
              <a:latin typeface="Myriad Pro"/>
              <a:cs typeface="Myriad Pro"/>
            </a:endParaRPr>
          </a:p>
        </p:txBody>
      </p:sp>
      <p:sp>
        <p:nvSpPr>
          <p:cNvPr id="3" name="Subtitle 2"/>
          <p:cNvSpPr>
            <a:spLocks noGrp="1"/>
          </p:cNvSpPr>
          <p:nvPr>
            <p:ph type="subTitle" idx="4294967295"/>
          </p:nvPr>
        </p:nvSpPr>
        <p:spPr>
          <a:xfrm>
            <a:off x="1524000" y="3602038"/>
            <a:ext cx="9144000" cy="1655762"/>
          </a:xfrm>
        </p:spPr>
        <p:txBody>
          <a:bodyPr>
            <a:normAutofit/>
          </a:bodyPr>
          <a:lstStyle/>
          <a:p>
            <a:pPr marL="0" indent="0" algn="ctr">
              <a:buNone/>
            </a:pPr>
            <a:r>
              <a:rPr lang="en-US" sz="2400" dirty="0" err="1" smtClean="0">
                <a:latin typeface="Myriad Pro"/>
                <a:cs typeface="Myriad Pro"/>
              </a:rPr>
              <a:t>CS5760</a:t>
            </a:r>
            <a:r>
              <a:rPr lang="en-US" sz="2400" dirty="0" smtClean="0">
                <a:latin typeface="Myriad Pro"/>
                <a:cs typeface="Myriad Pro"/>
              </a:rPr>
              <a:t> – Spring, 2019</a:t>
            </a:r>
          </a:p>
          <a:p>
            <a:pPr marL="0" indent="0" algn="ctr">
              <a:buNone/>
            </a:pPr>
            <a:r>
              <a:rPr lang="en-US" sz="2400" dirty="0" smtClean="0"/>
              <a:t>Anne Linja</a:t>
            </a:r>
          </a:p>
          <a:p>
            <a:pPr marL="0" indent="0" algn="ctr">
              <a:buNone/>
            </a:pPr>
            <a:r>
              <a:rPr lang="en-US" sz="2400" dirty="0" smtClean="0">
                <a:latin typeface="Myriad Pro"/>
                <a:cs typeface="Myriad Pro"/>
              </a:rPr>
              <a:t>Topic Assignment 3 - Presentation</a:t>
            </a:r>
            <a:endParaRPr lang="en-US" sz="2400" dirty="0">
              <a:latin typeface="Myriad Pro"/>
              <a:cs typeface="Myriad Pro"/>
            </a:endParaRPr>
          </a:p>
        </p:txBody>
      </p:sp>
      <p:sp>
        <p:nvSpPr>
          <p:cNvPr id="8" name="Date Placeholder 3"/>
          <p:cNvSpPr>
            <a:spLocks noGrp="1"/>
          </p:cNvSpPr>
          <p:nvPr>
            <p:ph type="dt" sz="half" idx="10"/>
          </p:nvPr>
        </p:nvSpPr>
        <p:spPr>
          <a:xfrm>
            <a:off x="4616368" y="6244378"/>
            <a:ext cx="2743200" cy="365125"/>
          </a:xfrm>
        </p:spPr>
        <p:txBody>
          <a:bodyPr/>
          <a:lstStyle>
            <a:lvl1pPr algn="ctr">
              <a:defRPr/>
            </a:lvl1pPr>
          </a:lstStyle>
          <a:p>
            <a:fld id="{D54D5371-F7DB-5648-B768-5243C5A9A4FB}" type="datetimeFigureOut">
              <a:rPr lang="en-US" smtClean="0">
                <a:solidFill>
                  <a:schemeClr val="tx1">
                    <a:lumMod val="50000"/>
                    <a:lumOff val="50000"/>
                  </a:schemeClr>
                </a:solidFill>
                <a:latin typeface="Avenir Next" charset="0"/>
                <a:ea typeface="Avenir Next" charset="0"/>
                <a:cs typeface="Avenir Next" charset="0"/>
              </a:rPr>
              <a:pPr/>
              <a:t>3/13/2019</a:t>
            </a:fld>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11919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12192000" cy="107405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0" y="275772"/>
            <a:ext cx="12192000" cy="584775"/>
          </a:xfrm>
          <a:prstGeom prst="rect">
            <a:avLst/>
          </a:prstGeom>
          <a:noFill/>
        </p:spPr>
        <p:txBody>
          <a:bodyPr wrap="square" rtlCol="0">
            <a:spAutoFit/>
          </a:bodyPr>
          <a:lstStyle/>
          <a:p>
            <a:pPr algn="ctr"/>
            <a:r>
              <a:rPr lang="en-US" sz="3200" dirty="0" smtClean="0">
                <a:cs typeface="MV Boli" panose="02000500030200090000" pitchFamily="2" charset="0"/>
              </a:rPr>
              <a:t>A Review of Assessment Tools, Designing Principles and Guidelines</a:t>
            </a:r>
            <a:endParaRPr lang="en-US" sz="3200" dirty="0">
              <a:cs typeface="MV Boli" panose="0200050003020009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40" y="1349827"/>
            <a:ext cx="5848577" cy="482172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666" y="2013511"/>
            <a:ext cx="4030447" cy="40304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39158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96711" y="0"/>
            <a:ext cx="6403683" cy="685800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60529" y="2514226"/>
            <a:ext cx="3309921" cy="369332"/>
          </a:xfrm>
          <a:prstGeom prst="rect">
            <a:avLst/>
          </a:prstGeom>
          <a:noFill/>
        </p:spPr>
        <p:txBody>
          <a:bodyPr wrap="none" rtlCol="0">
            <a:spAutoFit/>
          </a:bodyPr>
          <a:lstStyle/>
          <a:p>
            <a:r>
              <a:rPr lang="en-US" dirty="0" smtClean="0"/>
              <a:t>HALF PAGE IMAGE SIZE EXAMPLE</a:t>
            </a:r>
            <a:endParaRPr lang="en-US" dirty="0"/>
          </a:p>
        </p:txBody>
      </p:sp>
      <p:sp>
        <p:nvSpPr>
          <p:cNvPr id="10" name="Title 1"/>
          <p:cNvSpPr>
            <a:spLocks noGrp="1"/>
          </p:cNvSpPr>
          <p:nvPr>
            <p:ph type="ctrTitle"/>
          </p:nvPr>
        </p:nvSpPr>
        <p:spPr>
          <a:xfrm>
            <a:off x="5985164" y="1282156"/>
            <a:ext cx="6032665" cy="729586"/>
          </a:xfrm>
        </p:spPr>
        <p:txBody>
          <a:bodyPr>
            <a:normAutofit/>
          </a:bodyPr>
          <a:lstStyle/>
          <a:p>
            <a:pPr algn="l"/>
            <a:r>
              <a:rPr lang="en-US" sz="4000" dirty="0" smtClean="0">
                <a:latin typeface="Myriad Pro"/>
                <a:cs typeface="Myriad Pro"/>
              </a:rPr>
              <a:t>System Usability Scale</a:t>
            </a:r>
            <a:endParaRPr lang="en-US" sz="4000" dirty="0">
              <a:latin typeface="Myriad Pro"/>
              <a:cs typeface="Myriad Pro"/>
            </a:endParaRPr>
          </a:p>
        </p:txBody>
      </p:sp>
      <p:sp>
        <p:nvSpPr>
          <p:cNvPr id="11" name="Subtitle 2"/>
          <p:cNvSpPr>
            <a:spLocks noGrp="1"/>
          </p:cNvSpPr>
          <p:nvPr>
            <p:ph type="subTitle" idx="4294967295"/>
          </p:nvPr>
        </p:nvSpPr>
        <p:spPr>
          <a:xfrm>
            <a:off x="6289366" y="2268760"/>
            <a:ext cx="5728463" cy="3504817"/>
          </a:xfrm>
        </p:spPr>
        <p:txBody>
          <a:bodyPr>
            <a:normAutofit/>
          </a:bodyPr>
          <a:lstStyle/>
          <a:p>
            <a:pPr marL="342900" indent="-342900" algn="l">
              <a:buClr>
                <a:srgbClr val="7030A0"/>
              </a:buClr>
              <a:buFont typeface="Arial" charset="0"/>
              <a:buChar char="•"/>
            </a:pPr>
            <a:r>
              <a:rPr lang="en-US" dirty="0" smtClean="0"/>
              <a:t>John Brooke</a:t>
            </a:r>
            <a:endParaRPr lang="en-US" sz="2800" dirty="0" smtClean="0">
              <a:latin typeface="Myriad Pro"/>
              <a:cs typeface="Myriad Pro"/>
            </a:endParaRPr>
          </a:p>
          <a:p>
            <a:pPr marL="342900" indent="-342900" algn="l">
              <a:buClr>
                <a:srgbClr val="7030A0"/>
              </a:buClr>
              <a:buFont typeface="Arial" charset="0"/>
              <a:buChar char="•"/>
            </a:pPr>
            <a:r>
              <a:rPr lang="en-US" sz="2800" dirty="0" smtClean="0">
                <a:latin typeface="Myriad Pro"/>
                <a:cs typeface="Myriad Pro"/>
              </a:rPr>
              <a:t>1986</a:t>
            </a:r>
          </a:p>
          <a:p>
            <a:pPr>
              <a:buClr>
                <a:srgbClr val="7030A0"/>
              </a:buClr>
            </a:pPr>
            <a:r>
              <a:rPr lang="en-GB" dirty="0"/>
              <a:t>10 item questionnaire with five response options for respondents; from Strongly </a:t>
            </a:r>
            <a:r>
              <a:rPr lang="en-GB" dirty="0" smtClean="0"/>
              <a:t>disagree </a:t>
            </a:r>
            <a:r>
              <a:rPr lang="en-GB" dirty="0"/>
              <a:t>to Strongly </a:t>
            </a:r>
            <a:r>
              <a:rPr lang="en-GB" dirty="0" smtClean="0"/>
              <a:t>agree</a:t>
            </a:r>
            <a:endParaRPr lang="en-US" sz="2800" dirty="0" smtClean="0">
              <a:latin typeface="Myriad Pro"/>
              <a:cs typeface="Myriad Pro"/>
            </a:endParaRPr>
          </a:p>
        </p:txBody>
      </p:sp>
      <p:pic>
        <p:nvPicPr>
          <p:cNvPr id="12" name="image1.png"/>
          <p:cNvPicPr/>
          <p:nvPr/>
        </p:nvPicPr>
        <p:blipFill rotWithShape="1">
          <a:blip r:embed="rId3"/>
          <a:srcRect l="15201" t="6439" r="16200" b="18967"/>
          <a:stretch/>
        </p:blipFill>
        <p:spPr bwMode="auto">
          <a:xfrm>
            <a:off x="296882" y="0"/>
            <a:ext cx="5499829" cy="59648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0635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06331"/>
            <a:ext cx="12192000" cy="739056"/>
          </a:xfrm>
        </p:spPr>
        <p:txBody>
          <a:bodyPr>
            <a:normAutofit/>
          </a:bodyPr>
          <a:lstStyle/>
          <a:p>
            <a:pPr indent="360045" algn="ctr"/>
            <a:r>
              <a:rPr lang="en-GB" dirty="0" err="1">
                <a:ea typeface="Times New Roman" panose="02020603050405020304" pitchFamily="18" charset="0"/>
              </a:rPr>
              <a:t>Schneiderman’s</a:t>
            </a:r>
            <a:r>
              <a:rPr lang="en-GB" dirty="0">
                <a:ea typeface="Times New Roman" panose="02020603050405020304" pitchFamily="18" charset="0"/>
              </a:rPr>
              <a:t> </a:t>
            </a:r>
            <a:r>
              <a:rPr lang="en-GB" dirty="0" smtClean="0">
                <a:ea typeface="Times New Roman" panose="02020603050405020304" pitchFamily="18" charset="0"/>
              </a:rPr>
              <a:t>Rules </a:t>
            </a:r>
            <a:r>
              <a:rPr lang="en-GB" dirty="0">
                <a:ea typeface="Times New Roman" panose="02020603050405020304" pitchFamily="18" charset="0"/>
              </a:rPr>
              <a:t>of Interface </a:t>
            </a:r>
            <a:r>
              <a:rPr lang="en-GB" dirty="0" smtClean="0">
                <a:ea typeface="Times New Roman" panose="02020603050405020304" pitchFamily="18" charset="0"/>
              </a:rPr>
              <a:t>Design</a:t>
            </a:r>
            <a:endParaRPr lang="en-US" sz="2800" dirty="0">
              <a:ea typeface="Times New Roman" panose="02020603050405020304" pitchFamily="18" charset="0"/>
            </a:endParaRPr>
          </a:p>
        </p:txBody>
      </p:sp>
      <p:sp>
        <p:nvSpPr>
          <p:cNvPr id="33" name="Freeform: Shape 32">
            <a:extLst>
              <a:ext uri="{FF2B5EF4-FFF2-40B4-BE49-F238E27FC236}">
                <a16:creationId xmlns:a16="http://schemas.microsoft.com/office/drawing/2014/main" id="{D297BC88-9905-4468-8A17-A88268C017D5}"/>
              </a:ext>
            </a:extLst>
          </p:cNvPr>
          <p:cNvSpPr/>
          <p:nvPr/>
        </p:nvSpPr>
        <p:spPr>
          <a:xfrm>
            <a:off x="5841016" y="2285983"/>
            <a:ext cx="503799" cy="387910"/>
          </a:xfrm>
          <a:custGeom>
            <a:avLst/>
            <a:gdLst>
              <a:gd name="connsiteX0" fmla="*/ 508514 w 778534"/>
              <a:gd name="connsiteY0" fmla="*/ 0 h 599447"/>
              <a:gd name="connsiteX1" fmla="*/ 508514 w 778534"/>
              <a:gd name="connsiteY1" fmla="*/ 270202 h 599447"/>
              <a:gd name="connsiteX2" fmla="*/ 627111 w 778534"/>
              <a:gd name="connsiteY2" fmla="*/ 151605 h 599447"/>
              <a:gd name="connsiteX3" fmla="*/ 723211 w 778534"/>
              <a:gd name="connsiteY3" fmla="*/ 132120 h 599447"/>
              <a:gd name="connsiteX4" fmla="*/ 752554 w 778534"/>
              <a:gd name="connsiteY4" fmla="*/ 151605 h 599447"/>
              <a:gd name="connsiteX5" fmla="*/ 763921 w 778534"/>
              <a:gd name="connsiteY5" fmla="*/ 165520 h 599447"/>
              <a:gd name="connsiteX6" fmla="*/ 752554 w 778534"/>
              <a:gd name="connsiteY6" fmla="*/ 277049 h 599447"/>
              <a:gd name="connsiteX7" fmla="*/ 456136 w 778534"/>
              <a:gd name="connsiteY7" fmla="*/ 573467 h 599447"/>
              <a:gd name="connsiteX8" fmla="*/ 393414 w 778534"/>
              <a:gd name="connsiteY8" fmla="*/ 599447 h 599447"/>
              <a:gd name="connsiteX9" fmla="*/ 389268 w 778534"/>
              <a:gd name="connsiteY9" fmla="*/ 598640 h 599447"/>
              <a:gd name="connsiteX10" fmla="*/ 385120 w 778534"/>
              <a:gd name="connsiteY10" fmla="*/ 599447 h 599447"/>
              <a:gd name="connsiteX11" fmla="*/ 322399 w 778534"/>
              <a:gd name="connsiteY11" fmla="*/ 573467 h 599447"/>
              <a:gd name="connsiteX12" fmla="*/ 25981 w 778534"/>
              <a:gd name="connsiteY12" fmla="*/ 277049 h 599447"/>
              <a:gd name="connsiteX13" fmla="*/ 14615 w 778534"/>
              <a:gd name="connsiteY13" fmla="*/ 165520 h 599447"/>
              <a:gd name="connsiteX14" fmla="*/ 25981 w 778534"/>
              <a:gd name="connsiteY14" fmla="*/ 151605 h 599447"/>
              <a:gd name="connsiteX15" fmla="*/ 55324 w 778534"/>
              <a:gd name="connsiteY15" fmla="*/ 132120 h 599447"/>
              <a:gd name="connsiteX16" fmla="*/ 151425 w 778534"/>
              <a:gd name="connsiteY16" fmla="*/ 151605 h 599447"/>
              <a:gd name="connsiteX17" fmla="*/ 284986 w 778534"/>
              <a:gd name="connsiteY17" fmla="*/ 285166 h 599447"/>
              <a:gd name="connsiteX18" fmla="*/ 284986 w 778534"/>
              <a:gd name="connsiteY18" fmla="*/ 384 h 599447"/>
              <a:gd name="connsiteX19" fmla="*/ 394829 w 778534"/>
              <a:gd name="connsiteY19" fmla="*/ 11355 h 599447"/>
              <a:gd name="connsiteX20" fmla="*/ 508514 w 778534"/>
              <a:gd name="connsiteY20" fmla="*/ 0 h 59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8534" h="599447">
                <a:moveTo>
                  <a:pt x="508514" y="0"/>
                </a:moveTo>
                <a:lnTo>
                  <a:pt x="508514" y="270202"/>
                </a:lnTo>
                <a:lnTo>
                  <a:pt x="627111" y="151605"/>
                </a:lnTo>
                <a:cubicBezTo>
                  <a:pt x="653091" y="125625"/>
                  <a:pt x="691178" y="119130"/>
                  <a:pt x="723211" y="132120"/>
                </a:cubicBezTo>
                <a:lnTo>
                  <a:pt x="752554" y="151605"/>
                </a:lnTo>
                <a:lnTo>
                  <a:pt x="763921" y="165520"/>
                </a:lnTo>
                <a:cubicBezTo>
                  <a:pt x="786653" y="199950"/>
                  <a:pt x="782864" y="246739"/>
                  <a:pt x="752554" y="277049"/>
                </a:cubicBezTo>
                <a:lnTo>
                  <a:pt x="456136" y="573467"/>
                </a:lnTo>
                <a:cubicBezTo>
                  <a:pt x="438816" y="590787"/>
                  <a:pt x="416115" y="599447"/>
                  <a:pt x="393414" y="599447"/>
                </a:cubicBezTo>
                <a:lnTo>
                  <a:pt x="389268" y="598640"/>
                </a:lnTo>
                <a:lnTo>
                  <a:pt x="385120" y="599447"/>
                </a:lnTo>
                <a:cubicBezTo>
                  <a:pt x="362419" y="599447"/>
                  <a:pt x="339719" y="590787"/>
                  <a:pt x="322399" y="573467"/>
                </a:cubicBezTo>
                <a:lnTo>
                  <a:pt x="25981" y="277049"/>
                </a:lnTo>
                <a:cubicBezTo>
                  <a:pt x="-4329" y="246739"/>
                  <a:pt x="-8118" y="199950"/>
                  <a:pt x="14615" y="165520"/>
                </a:cubicBezTo>
                <a:lnTo>
                  <a:pt x="25981" y="151605"/>
                </a:lnTo>
                <a:lnTo>
                  <a:pt x="55324" y="132120"/>
                </a:lnTo>
                <a:cubicBezTo>
                  <a:pt x="87357" y="119130"/>
                  <a:pt x="125444" y="125625"/>
                  <a:pt x="151425" y="151605"/>
                </a:cubicBezTo>
                <a:lnTo>
                  <a:pt x="284986" y="285166"/>
                </a:lnTo>
                <a:lnTo>
                  <a:pt x="284986" y="384"/>
                </a:lnTo>
                <a:lnTo>
                  <a:pt x="394829" y="11355"/>
                </a:lnTo>
                <a:lnTo>
                  <a:pt x="508514"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Freeform: Shape 33">
            <a:extLst>
              <a:ext uri="{FF2B5EF4-FFF2-40B4-BE49-F238E27FC236}">
                <a16:creationId xmlns:a16="http://schemas.microsoft.com/office/drawing/2014/main" id="{C061BED4-744C-4090-8C6E-920D741FF216}"/>
              </a:ext>
            </a:extLst>
          </p:cNvPr>
          <p:cNvSpPr/>
          <p:nvPr/>
        </p:nvSpPr>
        <p:spPr>
          <a:xfrm>
            <a:off x="6654453" y="2557198"/>
            <a:ext cx="389864" cy="389864"/>
          </a:xfrm>
          <a:custGeom>
            <a:avLst/>
            <a:gdLst>
              <a:gd name="connsiteX0" fmla="*/ 88703 w 602468"/>
              <a:gd name="connsiteY0" fmla="*/ 0 h 602467"/>
              <a:gd name="connsiteX1" fmla="*/ 123229 w 602468"/>
              <a:gd name="connsiteY1" fmla="*/ 6971 h 602467"/>
              <a:gd name="connsiteX2" fmla="*/ 177405 w 602468"/>
              <a:gd name="connsiteY2" fmla="*/ 88702 h 602467"/>
              <a:gd name="connsiteX3" fmla="*/ 177405 w 602468"/>
              <a:gd name="connsiteY3" fmla="*/ 277586 h 602467"/>
              <a:gd name="connsiteX4" fmla="*/ 368351 w 602468"/>
              <a:gd name="connsiteY4" fmla="*/ 86641 h 602467"/>
              <a:gd name="connsiteX5" fmla="*/ 381812 w 602468"/>
              <a:gd name="connsiteY5" fmla="*/ 102978 h 602467"/>
              <a:gd name="connsiteX6" fmla="*/ 470151 w 602468"/>
              <a:gd name="connsiteY6" fmla="*/ 175962 h 602467"/>
              <a:gd name="connsiteX7" fmla="*/ 551133 w 602468"/>
              <a:gd name="connsiteY7" fmla="*/ 219976 h 602467"/>
              <a:gd name="connsiteX8" fmla="*/ 346045 w 602468"/>
              <a:gd name="connsiteY8" fmla="*/ 425063 h 602467"/>
              <a:gd name="connsiteX9" fmla="*/ 513766 w 602468"/>
              <a:gd name="connsiteY9" fmla="*/ 425063 h 602467"/>
              <a:gd name="connsiteX10" fmla="*/ 595497 w 602468"/>
              <a:gd name="connsiteY10" fmla="*/ 479238 h 602467"/>
              <a:gd name="connsiteX11" fmla="*/ 602468 w 602468"/>
              <a:gd name="connsiteY11" fmla="*/ 513765 h 602467"/>
              <a:gd name="connsiteX12" fmla="*/ 600666 w 602468"/>
              <a:gd name="connsiteY12" fmla="*/ 531641 h 602467"/>
              <a:gd name="connsiteX13" fmla="*/ 513766 w 602468"/>
              <a:gd name="connsiteY13" fmla="*/ 602467 h 602467"/>
              <a:gd name="connsiteX14" fmla="*/ 94567 w 602468"/>
              <a:gd name="connsiteY14" fmla="*/ 602467 h 602467"/>
              <a:gd name="connsiteX15" fmla="*/ 31845 w 602468"/>
              <a:gd name="connsiteY15" fmla="*/ 576487 h 602467"/>
              <a:gd name="connsiteX16" fmla="*/ 29484 w 602468"/>
              <a:gd name="connsiteY16" fmla="*/ 572984 h 602467"/>
              <a:gd name="connsiteX17" fmla="*/ 25981 w 602468"/>
              <a:gd name="connsiteY17" fmla="*/ 570622 h 602467"/>
              <a:gd name="connsiteX18" fmla="*/ 0 w 602468"/>
              <a:gd name="connsiteY18" fmla="*/ 507900 h 602467"/>
              <a:gd name="connsiteX19" fmla="*/ 1 w 602468"/>
              <a:gd name="connsiteY19" fmla="*/ 88702 h 602467"/>
              <a:gd name="connsiteX20" fmla="*/ 70827 w 602468"/>
              <a:gd name="connsiteY20" fmla="*/ 1802 h 602467"/>
              <a:gd name="connsiteX21" fmla="*/ 88703 w 602468"/>
              <a:gd name="connsiteY21" fmla="*/ 0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8" h="602467">
                <a:moveTo>
                  <a:pt x="88703" y="0"/>
                </a:moveTo>
                <a:lnTo>
                  <a:pt x="123229" y="6971"/>
                </a:lnTo>
                <a:cubicBezTo>
                  <a:pt x="155066" y="20436"/>
                  <a:pt x="177405" y="51960"/>
                  <a:pt x="177405" y="88702"/>
                </a:cubicBezTo>
                <a:lnTo>
                  <a:pt x="177405" y="277586"/>
                </a:lnTo>
                <a:lnTo>
                  <a:pt x="368351" y="86641"/>
                </a:lnTo>
                <a:lnTo>
                  <a:pt x="381812" y="102978"/>
                </a:lnTo>
                <a:cubicBezTo>
                  <a:pt x="408817" y="130019"/>
                  <a:pt x="438396" y="154480"/>
                  <a:pt x="470151" y="175962"/>
                </a:cubicBezTo>
                <a:lnTo>
                  <a:pt x="551133" y="219976"/>
                </a:lnTo>
                <a:lnTo>
                  <a:pt x="346045" y="425063"/>
                </a:lnTo>
                <a:lnTo>
                  <a:pt x="513766" y="425063"/>
                </a:lnTo>
                <a:cubicBezTo>
                  <a:pt x="550508" y="425063"/>
                  <a:pt x="582032" y="447402"/>
                  <a:pt x="595497" y="479238"/>
                </a:cubicBezTo>
                <a:lnTo>
                  <a:pt x="602468" y="513765"/>
                </a:lnTo>
                <a:lnTo>
                  <a:pt x="600666" y="531641"/>
                </a:lnTo>
                <a:cubicBezTo>
                  <a:pt x="592395" y="572061"/>
                  <a:pt x="556631" y="602467"/>
                  <a:pt x="513766" y="602467"/>
                </a:cubicBezTo>
                <a:lnTo>
                  <a:pt x="94567" y="602467"/>
                </a:lnTo>
                <a:cubicBezTo>
                  <a:pt x="70073" y="602467"/>
                  <a:pt x="47897" y="592539"/>
                  <a:pt x="31845" y="576487"/>
                </a:cubicBezTo>
                <a:lnTo>
                  <a:pt x="29484" y="572984"/>
                </a:lnTo>
                <a:lnTo>
                  <a:pt x="25981" y="570622"/>
                </a:lnTo>
                <a:cubicBezTo>
                  <a:pt x="9929" y="554570"/>
                  <a:pt x="0" y="532394"/>
                  <a:pt x="0" y="507900"/>
                </a:cubicBezTo>
                <a:lnTo>
                  <a:pt x="1" y="88702"/>
                </a:lnTo>
                <a:cubicBezTo>
                  <a:pt x="1" y="45837"/>
                  <a:pt x="30406" y="10073"/>
                  <a:pt x="70827" y="1802"/>
                </a:cubicBezTo>
                <a:lnTo>
                  <a:pt x="8870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Freeform: Shape 34">
            <a:extLst>
              <a:ext uri="{FF2B5EF4-FFF2-40B4-BE49-F238E27FC236}">
                <a16:creationId xmlns:a16="http://schemas.microsoft.com/office/drawing/2014/main" id="{769FA9F6-ECF8-4209-8EB7-A081FB66EAFA}"/>
              </a:ext>
            </a:extLst>
          </p:cNvPr>
          <p:cNvSpPr/>
          <p:nvPr/>
        </p:nvSpPr>
        <p:spPr>
          <a:xfrm>
            <a:off x="5140732" y="2557198"/>
            <a:ext cx="389864" cy="389864"/>
          </a:xfrm>
          <a:custGeom>
            <a:avLst/>
            <a:gdLst>
              <a:gd name="connsiteX0" fmla="*/ 513764 w 602467"/>
              <a:gd name="connsiteY0" fmla="*/ 0 h 602468"/>
              <a:gd name="connsiteX1" fmla="*/ 531641 w 602467"/>
              <a:gd name="connsiteY1" fmla="*/ 1802 h 602468"/>
              <a:gd name="connsiteX2" fmla="*/ 602467 w 602467"/>
              <a:gd name="connsiteY2" fmla="*/ 88702 h 602468"/>
              <a:gd name="connsiteX3" fmla="*/ 602467 w 602467"/>
              <a:gd name="connsiteY3" fmla="*/ 507901 h 602468"/>
              <a:gd name="connsiteX4" fmla="*/ 576486 w 602467"/>
              <a:gd name="connsiteY4" fmla="*/ 570622 h 602468"/>
              <a:gd name="connsiteX5" fmla="*/ 572983 w 602467"/>
              <a:gd name="connsiteY5" fmla="*/ 572984 h 602468"/>
              <a:gd name="connsiteX6" fmla="*/ 570622 w 602467"/>
              <a:gd name="connsiteY6" fmla="*/ 576487 h 602468"/>
              <a:gd name="connsiteX7" fmla="*/ 507900 w 602467"/>
              <a:gd name="connsiteY7" fmla="*/ 602468 h 602468"/>
              <a:gd name="connsiteX8" fmla="*/ 88702 w 602467"/>
              <a:gd name="connsiteY8" fmla="*/ 602467 h 602468"/>
              <a:gd name="connsiteX9" fmla="*/ 1802 w 602467"/>
              <a:gd name="connsiteY9" fmla="*/ 531641 h 602468"/>
              <a:gd name="connsiteX10" fmla="*/ 0 w 602467"/>
              <a:gd name="connsiteY10" fmla="*/ 513765 h 602468"/>
              <a:gd name="connsiteX11" fmla="*/ 6970 w 602467"/>
              <a:gd name="connsiteY11" fmla="*/ 479238 h 602468"/>
              <a:gd name="connsiteX12" fmla="*/ 88702 w 602467"/>
              <a:gd name="connsiteY12" fmla="*/ 425063 h 602468"/>
              <a:gd name="connsiteX13" fmla="*/ 277586 w 602467"/>
              <a:gd name="connsiteY13" fmla="*/ 425063 h 602468"/>
              <a:gd name="connsiteX14" fmla="*/ 69388 w 602467"/>
              <a:gd name="connsiteY14" fmla="*/ 216865 h 602468"/>
              <a:gd name="connsiteX15" fmla="*/ 144647 w 602467"/>
              <a:gd name="connsiteY15" fmla="*/ 175961 h 602468"/>
              <a:gd name="connsiteX16" fmla="*/ 232986 w 602467"/>
              <a:gd name="connsiteY16" fmla="*/ 102977 h 602468"/>
              <a:gd name="connsiteX17" fmla="*/ 250438 w 602467"/>
              <a:gd name="connsiteY17" fmla="*/ 81798 h 602468"/>
              <a:gd name="connsiteX18" fmla="*/ 425063 w 602467"/>
              <a:gd name="connsiteY18" fmla="*/ 256423 h 602468"/>
              <a:gd name="connsiteX19" fmla="*/ 425063 w 602467"/>
              <a:gd name="connsiteY19" fmla="*/ 88702 h 602468"/>
              <a:gd name="connsiteX20" fmla="*/ 479238 w 602467"/>
              <a:gd name="connsiteY20" fmla="*/ 6971 h 602468"/>
              <a:gd name="connsiteX21" fmla="*/ 513764 w 602467"/>
              <a:gd name="connsiteY21" fmla="*/ 0 h 60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7" h="602468">
                <a:moveTo>
                  <a:pt x="513764" y="0"/>
                </a:moveTo>
                <a:lnTo>
                  <a:pt x="531641" y="1802"/>
                </a:lnTo>
                <a:cubicBezTo>
                  <a:pt x="572061" y="10073"/>
                  <a:pt x="602467" y="45837"/>
                  <a:pt x="602467" y="88702"/>
                </a:cubicBezTo>
                <a:lnTo>
                  <a:pt x="602467" y="507901"/>
                </a:lnTo>
                <a:cubicBezTo>
                  <a:pt x="602467" y="532395"/>
                  <a:pt x="592538" y="554570"/>
                  <a:pt x="576486" y="570622"/>
                </a:cubicBezTo>
                <a:lnTo>
                  <a:pt x="572983" y="572984"/>
                </a:lnTo>
                <a:lnTo>
                  <a:pt x="570622" y="576487"/>
                </a:lnTo>
                <a:cubicBezTo>
                  <a:pt x="554569" y="592539"/>
                  <a:pt x="532394" y="602468"/>
                  <a:pt x="507900" y="602468"/>
                </a:cubicBezTo>
                <a:lnTo>
                  <a:pt x="88702" y="602467"/>
                </a:lnTo>
                <a:cubicBezTo>
                  <a:pt x="45837" y="602467"/>
                  <a:pt x="10073" y="572061"/>
                  <a:pt x="1802" y="531641"/>
                </a:cubicBezTo>
                <a:lnTo>
                  <a:pt x="0" y="513765"/>
                </a:lnTo>
                <a:lnTo>
                  <a:pt x="6970" y="479238"/>
                </a:lnTo>
                <a:cubicBezTo>
                  <a:pt x="20436" y="447402"/>
                  <a:pt x="51960" y="425063"/>
                  <a:pt x="88702" y="425063"/>
                </a:cubicBezTo>
                <a:lnTo>
                  <a:pt x="277586" y="425063"/>
                </a:lnTo>
                <a:lnTo>
                  <a:pt x="69388" y="216865"/>
                </a:lnTo>
                <a:lnTo>
                  <a:pt x="144647" y="175961"/>
                </a:lnTo>
                <a:cubicBezTo>
                  <a:pt x="176402" y="154479"/>
                  <a:pt x="205982" y="130018"/>
                  <a:pt x="232986" y="102977"/>
                </a:cubicBezTo>
                <a:lnTo>
                  <a:pt x="250438" y="81798"/>
                </a:lnTo>
                <a:lnTo>
                  <a:pt x="425063" y="256423"/>
                </a:lnTo>
                <a:lnTo>
                  <a:pt x="425063" y="88702"/>
                </a:lnTo>
                <a:cubicBezTo>
                  <a:pt x="425063" y="51960"/>
                  <a:pt x="447402" y="20436"/>
                  <a:pt x="479238" y="6971"/>
                </a:cubicBezTo>
                <a:lnTo>
                  <a:pt x="513764" y="0"/>
                </a:lnTo>
                <a:close/>
              </a:path>
            </a:pathLst>
          </a:custGeom>
          <a:solidFill>
            <a:srgbClr val="F484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Freeform: Shape 35">
            <a:extLst>
              <a:ext uri="{FF2B5EF4-FFF2-40B4-BE49-F238E27FC236}">
                <a16:creationId xmlns:a16="http://schemas.microsoft.com/office/drawing/2014/main" id="{7413E8D0-E41E-4EAD-9DFF-8758197E0485}"/>
              </a:ext>
            </a:extLst>
          </p:cNvPr>
          <p:cNvSpPr/>
          <p:nvPr/>
        </p:nvSpPr>
        <p:spPr>
          <a:xfrm>
            <a:off x="5304423" y="2673893"/>
            <a:ext cx="1576989" cy="1576989"/>
          </a:xfrm>
          <a:custGeom>
            <a:avLst/>
            <a:gdLst>
              <a:gd name="connsiteX0" fmla="*/ 1218481 w 2436962"/>
              <a:gd name="connsiteY0" fmla="*/ 0 h 2436962"/>
              <a:gd name="connsiteX1" fmla="*/ 2436962 w 2436962"/>
              <a:gd name="connsiteY1" fmla="*/ 1218481 h 2436962"/>
              <a:gd name="connsiteX2" fmla="*/ 1218481 w 2436962"/>
              <a:gd name="connsiteY2" fmla="*/ 2436962 h 2436962"/>
              <a:gd name="connsiteX3" fmla="*/ 0 w 2436962"/>
              <a:gd name="connsiteY3" fmla="*/ 1218481 h 2436962"/>
              <a:gd name="connsiteX4" fmla="*/ 1218481 w 2436962"/>
              <a:gd name="connsiteY4" fmla="*/ 0 h 243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62" h="2436962">
                <a:moveTo>
                  <a:pt x="1218481" y="0"/>
                </a:moveTo>
                <a:cubicBezTo>
                  <a:pt x="1891429" y="0"/>
                  <a:pt x="2436962" y="545533"/>
                  <a:pt x="2436962" y="1218481"/>
                </a:cubicBezTo>
                <a:cubicBezTo>
                  <a:pt x="2436962" y="1891429"/>
                  <a:pt x="1891429" y="2436962"/>
                  <a:pt x="1218481" y="2436962"/>
                </a:cubicBezTo>
                <a:cubicBezTo>
                  <a:pt x="545533" y="2436962"/>
                  <a:pt x="0" y="1891429"/>
                  <a:pt x="0" y="1218481"/>
                </a:cubicBezTo>
                <a:cubicBezTo>
                  <a:pt x="0" y="545533"/>
                  <a:pt x="545533" y="0"/>
                  <a:pt x="1218481"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Freeform: Shape 36">
            <a:extLst>
              <a:ext uri="{FF2B5EF4-FFF2-40B4-BE49-F238E27FC236}">
                <a16:creationId xmlns:a16="http://schemas.microsoft.com/office/drawing/2014/main" id="{738874FF-473C-4F7A-A7C1-78FDD20F5038}"/>
              </a:ext>
            </a:extLst>
          </p:cNvPr>
          <p:cNvSpPr/>
          <p:nvPr/>
        </p:nvSpPr>
        <p:spPr>
          <a:xfrm>
            <a:off x="6881412" y="3210487"/>
            <a:ext cx="357453" cy="503799"/>
          </a:xfrm>
          <a:custGeom>
            <a:avLst/>
            <a:gdLst>
              <a:gd name="connsiteX0" fmla="*/ 376618 w 552382"/>
              <a:gd name="connsiteY0" fmla="*/ 406 h 778534"/>
              <a:gd name="connsiteX1" fmla="*/ 433927 w 552382"/>
              <a:gd name="connsiteY1" fmla="*/ 14614 h 778534"/>
              <a:gd name="connsiteX2" fmla="*/ 447842 w 552382"/>
              <a:gd name="connsiteY2" fmla="*/ 25981 h 778534"/>
              <a:gd name="connsiteX3" fmla="*/ 467327 w 552382"/>
              <a:gd name="connsiteY3" fmla="*/ 55323 h 778534"/>
              <a:gd name="connsiteX4" fmla="*/ 447841 w 552382"/>
              <a:gd name="connsiteY4" fmla="*/ 151424 h 778534"/>
              <a:gd name="connsiteX5" fmla="*/ 314281 w 552382"/>
              <a:gd name="connsiteY5" fmla="*/ 284985 h 778534"/>
              <a:gd name="connsiteX6" fmla="*/ 550887 w 552382"/>
              <a:gd name="connsiteY6" fmla="*/ 284985 h 778534"/>
              <a:gd name="connsiteX7" fmla="*/ 540471 w 552382"/>
              <a:gd name="connsiteY7" fmla="*/ 389268 h 778534"/>
              <a:gd name="connsiteX8" fmla="*/ 552382 w 552382"/>
              <a:gd name="connsiteY8" fmla="*/ 508514 h 778534"/>
              <a:gd name="connsiteX9" fmla="*/ 329245 w 552382"/>
              <a:gd name="connsiteY9" fmla="*/ 508514 h 778534"/>
              <a:gd name="connsiteX10" fmla="*/ 447841 w 552382"/>
              <a:gd name="connsiteY10" fmla="*/ 627110 h 778534"/>
              <a:gd name="connsiteX11" fmla="*/ 467327 w 552382"/>
              <a:gd name="connsiteY11" fmla="*/ 723211 h 778534"/>
              <a:gd name="connsiteX12" fmla="*/ 447842 w 552382"/>
              <a:gd name="connsiteY12" fmla="*/ 752554 h 778534"/>
              <a:gd name="connsiteX13" fmla="*/ 433927 w 552382"/>
              <a:gd name="connsiteY13" fmla="*/ 763920 h 778534"/>
              <a:gd name="connsiteX14" fmla="*/ 322398 w 552382"/>
              <a:gd name="connsiteY14" fmla="*/ 752554 h 778534"/>
              <a:gd name="connsiteX15" fmla="*/ 25980 w 552382"/>
              <a:gd name="connsiteY15" fmla="*/ 456136 h 778534"/>
              <a:gd name="connsiteX16" fmla="*/ 0 w 552382"/>
              <a:gd name="connsiteY16" fmla="*/ 393414 h 778534"/>
              <a:gd name="connsiteX17" fmla="*/ 807 w 552382"/>
              <a:gd name="connsiteY17" fmla="*/ 389267 h 778534"/>
              <a:gd name="connsiteX18" fmla="*/ 0 w 552382"/>
              <a:gd name="connsiteY18" fmla="*/ 385120 h 778534"/>
              <a:gd name="connsiteX19" fmla="*/ 25980 w 552382"/>
              <a:gd name="connsiteY19" fmla="*/ 322398 h 778534"/>
              <a:gd name="connsiteX20" fmla="*/ 322398 w 552382"/>
              <a:gd name="connsiteY20" fmla="*/ 25981 h 778534"/>
              <a:gd name="connsiteX21" fmla="*/ 376618 w 552382"/>
              <a:gd name="connsiteY21" fmla="*/ 406 h 77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82" h="778534">
                <a:moveTo>
                  <a:pt x="376618" y="406"/>
                </a:moveTo>
                <a:cubicBezTo>
                  <a:pt x="396407" y="-1488"/>
                  <a:pt x="416712" y="3248"/>
                  <a:pt x="433927" y="14614"/>
                </a:cubicBezTo>
                <a:lnTo>
                  <a:pt x="447842" y="25981"/>
                </a:lnTo>
                <a:lnTo>
                  <a:pt x="467327" y="55323"/>
                </a:lnTo>
                <a:cubicBezTo>
                  <a:pt x="480317" y="87357"/>
                  <a:pt x="473822" y="125444"/>
                  <a:pt x="447841" y="151424"/>
                </a:cubicBezTo>
                <a:lnTo>
                  <a:pt x="314281" y="284985"/>
                </a:lnTo>
                <a:lnTo>
                  <a:pt x="550887" y="284985"/>
                </a:lnTo>
                <a:lnTo>
                  <a:pt x="540471" y="389268"/>
                </a:lnTo>
                <a:lnTo>
                  <a:pt x="552382" y="508514"/>
                </a:lnTo>
                <a:lnTo>
                  <a:pt x="329245" y="508514"/>
                </a:lnTo>
                <a:lnTo>
                  <a:pt x="447841" y="627110"/>
                </a:lnTo>
                <a:cubicBezTo>
                  <a:pt x="473822" y="653091"/>
                  <a:pt x="480317" y="691178"/>
                  <a:pt x="467327" y="723211"/>
                </a:cubicBezTo>
                <a:lnTo>
                  <a:pt x="447842" y="752554"/>
                </a:lnTo>
                <a:lnTo>
                  <a:pt x="433927" y="763920"/>
                </a:lnTo>
                <a:cubicBezTo>
                  <a:pt x="399497" y="786653"/>
                  <a:pt x="352708" y="782864"/>
                  <a:pt x="322398" y="752554"/>
                </a:cubicBezTo>
                <a:lnTo>
                  <a:pt x="25980" y="456136"/>
                </a:lnTo>
                <a:cubicBezTo>
                  <a:pt x="8660" y="438816"/>
                  <a:pt x="0" y="416115"/>
                  <a:pt x="0" y="393414"/>
                </a:cubicBezTo>
                <a:lnTo>
                  <a:pt x="807" y="389267"/>
                </a:lnTo>
                <a:lnTo>
                  <a:pt x="0" y="385120"/>
                </a:lnTo>
                <a:cubicBezTo>
                  <a:pt x="0" y="362419"/>
                  <a:pt x="8660" y="339718"/>
                  <a:pt x="25980" y="322398"/>
                </a:cubicBezTo>
                <a:lnTo>
                  <a:pt x="322398" y="25981"/>
                </a:lnTo>
                <a:cubicBezTo>
                  <a:pt x="337553" y="10826"/>
                  <a:pt x="356828" y="2301"/>
                  <a:pt x="376618" y="406"/>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Freeform: Shape 37">
            <a:extLst>
              <a:ext uri="{FF2B5EF4-FFF2-40B4-BE49-F238E27FC236}">
                <a16:creationId xmlns:a16="http://schemas.microsoft.com/office/drawing/2014/main" id="{AAD66114-5F10-47D0-8F75-CDC990FABF0B}"/>
              </a:ext>
            </a:extLst>
          </p:cNvPr>
          <p:cNvSpPr/>
          <p:nvPr/>
        </p:nvSpPr>
        <p:spPr>
          <a:xfrm>
            <a:off x="4953137" y="3210488"/>
            <a:ext cx="347963" cy="503799"/>
          </a:xfrm>
          <a:custGeom>
            <a:avLst/>
            <a:gdLst>
              <a:gd name="connsiteX0" fmla="*/ 161097 w 537715"/>
              <a:gd name="connsiteY0" fmla="*/ 406 h 778534"/>
              <a:gd name="connsiteX1" fmla="*/ 215316 w 537715"/>
              <a:gd name="connsiteY1" fmla="*/ 25981 h 778534"/>
              <a:gd name="connsiteX2" fmla="*/ 511735 w 537715"/>
              <a:gd name="connsiteY2" fmla="*/ 322398 h 778534"/>
              <a:gd name="connsiteX3" fmla="*/ 537715 w 537715"/>
              <a:gd name="connsiteY3" fmla="*/ 385121 h 778534"/>
              <a:gd name="connsiteX4" fmla="*/ 536908 w 537715"/>
              <a:gd name="connsiteY4" fmla="*/ 389267 h 778534"/>
              <a:gd name="connsiteX5" fmla="*/ 537715 w 537715"/>
              <a:gd name="connsiteY5" fmla="*/ 393415 h 778534"/>
              <a:gd name="connsiteX6" fmla="*/ 511735 w 537715"/>
              <a:gd name="connsiteY6" fmla="*/ 456136 h 778534"/>
              <a:gd name="connsiteX7" fmla="*/ 215316 w 537715"/>
              <a:gd name="connsiteY7" fmla="*/ 752554 h 778534"/>
              <a:gd name="connsiteX8" fmla="*/ 103787 w 537715"/>
              <a:gd name="connsiteY8" fmla="*/ 763920 h 778534"/>
              <a:gd name="connsiteX9" fmla="*/ 89873 w 537715"/>
              <a:gd name="connsiteY9" fmla="*/ 752554 h 778534"/>
              <a:gd name="connsiteX10" fmla="*/ 70388 w 537715"/>
              <a:gd name="connsiteY10" fmla="*/ 723211 h 778534"/>
              <a:gd name="connsiteX11" fmla="*/ 89873 w 537715"/>
              <a:gd name="connsiteY11" fmla="*/ 627110 h 778534"/>
              <a:gd name="connsiteX12" fmla="*/ 223434 w 537715"/>
              <a:gd name="connsiteY12" fmla="*/ 493549 h 778534"/>
              <a:gd name="connsiteX13" fmla="*/ 1495 w 537715"/>
              <a:gd name="connsiteY13" fmla="*/ 493549 h 778534"/>
              <a:gd name="connsiteX14" fmla="*/ 11910 w 537715"/>
              <a:gd name="connsiteY14" fmla="*/ 389267 h 778534"/>
              <a:gd name="connsiteX15" fmla="*/ 0 w 537715"/>
              <a:gd name="connsiteY15" fmla="*/ 270021 h 778534"/>
              <a:gd name="connsiteX16" fmla="*/ 208470 w 537715"/>
              <a:gd name="connsiteY16" fmla="*/ 270021 h 778534"/>
              <a:gd name="connsiteX17" fmla="*/ 89873 w 537715"/>
              <a:gd name="connsiteY17" fmla="*/ 151424 h 778534"/>
              <a:gd name="connsiteX18" fmla="*/ 70388 w 537715"/>
              <a:gd name="connsiteY18" fmla="*/ 55323 h 778534"/>
              <a:gd name="connsiteX19" fmla="*/ 89873 w 537715"/>
              <a:gd name="connsiteY19" fmla="*/ 25981 h 778534"/>
              <a:gd name="connsiteX20" fmla="*/ 103787 w 537715"/>
              <a:gd name="connsiteY20" fmla="*/ 14614 h 778534"/>
              <a:gd name="connsiteX21" fmla="*/ 161097 w 537715"/>
              <a:gd name="connsiteY21" fmla="*/ 406 h 77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7715" h="778534">
                <a:moveTo>
                  <a:pt x="161097" y="406"/>
                </a:moveTo>
                <a:cubicBezTo>
                  <a:pt x="180887" y="2301"/>
                  <a:pt x="200161" y="10826"/>
                  <a:pt x="215316" y="25981"/>
                </a:cubicBezTo>
                <a:lnTo>
                  <a:pt x="511735" y="322398"/>
                </a:lnTo>
                <a:cubicBezTo>
                  <a:pt x="529055" y="339718"/>
                  <a:pt x="537715" y="362420"/>
                  <a:pt x="537715" y="385121"/>
                </a:cubicBezTo>
                <a:lnTo>
                  <a:pt x="536908" y="389267"/>
                </a:lnTo>
                <a:lnTo>
                  <a:pt x="537715" y="393415"/>
                </a:lnTo>
                <a:cubicBezTo>
                  <a:pt x="537715" y="416116"/>
                  <a:pt x="529055" y="438816"/>
                  <a:pt x="511735" y="456136"/>
                </a:cubicBezTo>
                <a:lnTo>
                  <a:pt x="215316" y="752554"/>
                </a:lnTo>
                <a:cubicBezTo>
                  <a:pt x="185006" y="782864"/>
                  <a:pt x="138218" y="786653"/>
                  <a:pt x="103787" y="763920"/>
                </a:cubicBezTo>
                <a:lnTo>
                  <a:pt x="89873" y="752554"/>
                </a:lnTo>
                <a:lnTo>
                  <a:pt x="70388" y="723211"/>
                </a:lnTo>
                <a:cubicBezTo>
                  <a:pt x="57398" y="691178"/>
                  <a:pt x="63893" y="653091"/>
                  <a:pt x="89873" y="627110"/>
                </a:cubicBezTo>
                <a:lnTo>
                  <a:pt x="223434" y="493549"/>
                </a:lnTo>
                <a:lnTo>
                  <a:pt x="1495" y="493549"/>
                </a:lnTo>
                <a:lnTo>
                  <a:pt x="11910" y="389267"/>
                </a:lnTo>
                <a:lnTo>
                  <a:pt x="0" y="270021"/>
                </a:lnTo>
                <a:lnTo>
                  <a:pt x="208470" y="270021"/>
                </a:lnTo>
                <a:lnTo>
                  <a:pt x="89873" y="151424"/>
                </a:lnTo>
                <a:cubicBezTo>
                  <a:pt x="63893" y="125444"/>
                  <a:pt x="57398" y="87357"/>
                  <a:pt x="70388" y="55323"/>
                </a:cubicBezTo>
                <a:lnTo>
                  <a:pt x="89873" y="25981"/>
                </a:lnTo>
                <a:lnTo>
                  <a:pt x="103787" y="14614"/>
                </a:lnTo>
                <a:cubicBezTo>
                  <a:pt x="121003" y="3248"/>
                  <a:pt x="141307" y="-1488"/>
                  <a:pt x="161097" y="406"/>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Freeform: Shape 38">
            <a:extLst>
              <a:ext uri="{FF2B5EF4-FFF2-40B4-BE49-F238E27FC236}">
                <a16:creationId xmlns:a16="http://schemas.microsoft.com/office/drawing/2014/main" id="{9FBB81A5-C716-4EDC-8178-3E6DA06DAA61}"/>
              </a:ext>
            </a:extLst>
          </p:cNvPr>
          <p:cNvSpPr/>
          <p:nvPr/>
        </p:nvSpPr>
        <p:spPr>
          <a:xfrm>
            <a:off x="5140731" y="3977463"/>
            <a:ext cx="389864" cy="389864"/>
          </a:xfrm>
          <a:custGeom>
            <a:avLst/>
            <a:gdLst>
              <a:gd name="connsiteX0" fmla="*/ 88702 w 602467"/>
              <a:gd name="connsiteY0" fmla="*/ 0 h 602467"/>
              <a:gd name="connsiteX1" fmla="*/ 507900 w 602467"/>
              <a:gd name="connsiteY1" fmla="*/ 0 h 602467"/>
              <a:gd name="connsiteX2" fmla="*/ 570622 w 602467"/>
              <a:gd name="connsiteY2" fmla="*/ 25981 h 602467"/>
              <a:gd name="connsiteX3" fmla="*/ 572984 w 602467"/>
              <a:gd name="connsiteY3" fmla="*/ 29484 h 602467"/>
              <a:gd name="connsiteX4" fmla="*/ 576487 w 602467"/>
              <a:gd name="connsiteY4" fmla="*/ 31845 h 602467"/>
              <a:gd name="connsiteX5" fmla="*/ 602467 w 602467"/>
              <a:gd name="connsiteY5" fmla="*/ 94567 h 602467"/>
              <a:gd name="connsiteX6" fmla="*/ 602467 w 602467"/>
              <a:gd name="connsiteY6" fmla="*/ 513765 h 602467"/>
              <a:gd name="connsiteX7" fmla="*/ 531641 w 602467"/>
              <a:gd name="connsiteY7" fmla="*/ 600665 h 602467"/>
              <a:gd name="connsiteX8" fmla="*/ 513764 w 602467"/>
              <a:gd name="connsiteY8" fmla="*/ 602467 h 602467"/>
              <a:gd name="connsiteX9" fmla="*/ 479238 w 602467"/>
              <a:gd name="connsiteY9" fmla="*/ 595497 h 602467"/>
              <a:gd name="connsiteX10" fmla="*/ 425063 w 602467"/>
              <a:gd name="connsiteY10" fmla="*/ 513765 h 602467"/>
              <a:gd name="connsiteX11" fmla="*/ 425063 w 602467"/>
              <a:gd name="connsiteY11" fmla="*/ 324881 h 602467"/>
              <a:gd name="connsiteX12" fmla="*/ 287463 w 602467"/>
              <a:gd name="connsiteY12" fmla="*/ 462482 h 602467"/>
              <a:gd name="connsiteX13" fmla="*/ 232988 w 602467"/>
              <a:gd name="connsiteY13" fmla="*/ 396458 h 602467"/>
              <a:gd name="connsiteX14" fmla="*/ 144649 w 602467"/>
              <a:gd name="connsiteY14" fmla="*/ 323571 h 602467"/>
              <a:gd name="connsiteX15" fmla="*/ 122356 w 602467"/>
              <a:gd name="connsiteY15" fmla="*/ 311471 h 602467"/>
              <a:gd name="connsiteX16" fmla="*/ 256423 w 602467"/>
              <a:gd name="connsiteY16" fmla="*/ 177404 h 602467"/>
              <a:gd name="connsiteX17" fmla="*/ 88702 w 602467"/>
              <a:gd name="connsiteY17" fmla="*/ 177404 h 602467"/>
              <a:gd name="connsiteX18" fmla="*/ 6970 w 602467"/>
              <a:gd name="connsiteY18" fmla="*/ 123229 h 602467"/>
              <a:gd name="connsiteX19" fmla="*/ 0 w 602467"/>
              <a:gd name="connsiteY19" fmla="*/ 88703 h 602467"/>
              <a:gd name="connsiteX20" fmla="*/ 1802 w 602467"/>
              <a:gd name="connsiteY20" fmla="*/ 70826 h 602467"/>
              <a:gd name="connsiteX21" fmla="*/ 88702 w 602467"/>
              <a:gd name="connsiteY21" fmla="*/ 0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7" h="602467">
                <a:moveTo>
                  <a:pt x="88702" y="0"/>
                </a:moveTo>
                <a:lnTo>
                  <a:pt x="507900" y="0"/>
                </a:lnTo>
                <a:cubicBezTo>
                  <a:pt x="532394" y="0"/>
                  <a:pt x="554570" y="9929"/>
                  <a:pt x="570622" y="25981"/>
                </a:cubicBezTo>
                <a:lnTo>
                  <a:pt x="572984" y="29484"/>
                </a:lnTo>
                <a:lnTo>
                  <a:pt x="576487" y="31845"/>
                </a:lnTo>
                <a:cubicBezTo>
                  <a:pt x="592539" y="47898"/>
                  <a:pt x="602467" y="70073"/>
                  <a:pt x="602467" y="94567"/>
                </a:cubicBezTo>
                <a:lnTo>
                  <a:pt x="602467" y="513765"/>
                </a:lnTo>
                <a:cubicBezTo>
                  <a:pt x="602467" y="556630"/>
                  <a:pt x="572061" y="592394"/>
                  <a:pt x="531641" y="600665"/>
                </a:cubicBezTo>
                <a:lnTo>
                  <a:pt x="513764" y="602467"/>
                </a:lnTo>
                <a:lnTo>
                  <a:pt x="479238" y="595497"/>
                </a:lnTo>
                <a:cubicBezTo>
                  <a:pt x="447402" y="582031"/>
                  <a:pt x="425063" y="550507"/>
                  <a:pt x="425063" y="513765"/>
                </a:cubicBezTo>
                <a:lnTo>
                  <a:pt x="425063" y="324881"/>
                </a:lnTo>
                <a:lnTo>
                  <a:pt x="287463" y="462482"/>
                </a:lnTo>
                <a:lnTo>
                  <a:pt x="232988" y="396458"/>
                </a:lnTo>
                <a:cubicBezTo>
                  <a:pt x="205984" y="369454"/>
                  <a:pt x="176404" y="345025"/>
                  <a:pt x="144649" y="323571"/>
                </a:cubicBezTo>
                <a:lnTo>
                  <a:pt x="122356" y="311471"/>
                </a:lnTo>
                <a:lnTo>
                  <a:pt x="256423" y="177404"/>
                </a:lnTo>
                <a:lnTo>
                  <a:pt x="88702" y="177404"/>
                </a:lnTo>
                <a:cubicBezTo>
                  <a:pt x="51960" y="177404"/>
                  <a:pt x="20436" y="155065"/>
                  <a:pt x="6970" y="123229"/>
                </a:cubicBezTo>
                <a:lnTo>
                  <a:pt x="0" y="88703"/>
                </a:lnTo>
                <a:lnTo>
                  <a:pt x="1802" y="70826"/>
                </a:lnTo>
                <a:cubicBezTo>
                  <a:pt x="10073" y="30406"/>
                  <a:pt x="45837" y="0"/>
                  <a:pt x="8870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 name="Freeform: Shape 39">
            <a:extLst>
              <a:ext uri="{FF2B5EF4-FFF2-40B4-BE49-F238E27FC236}">
                <a16:creationId xmlns:a16="http://schemas.microsoft.com/office/drawing/2014/main" id="{4DB3D701-A570-42DE-BAF6-030598607713}"/>
              </a:ext>
            </a:extLst>
          </p:cNvPr>
          <p:cNvSpPr/>
          <p:nvPr/>
        </p:nvSpPr>
        <p:spPr>
          <a:xfrm>
            <a:off x="6654454" y="3977463"/>
            <a:ext cx="389864" cy="389864"/>
          </a:xfrm>
          <a:custGeom>
            <a:avLst/>
            <a:gdLst>
              <a:gd name="connsiteX0" fmla="*/ 94567 w 602467"/>
              <a:gd name="connsiteY0" fmla="*/ 0 h 602467"/>
              <a:gd name="connsiteX1" fmla="*/ 513765 w 602467"/>
              <a:gd name="connsiteY1" fmla="*/ 0 h 602467"/>
              <a:gd name="connsiteX2" fmla="*/ 600665 w 602467"/>
              <a:gd name="connsiteY2" fmla="*/ 70826 h 602467"/>
              <a:gd name="connsiteX3" fmla="*/ 602467 w 602467"/>
              <a:gd name="connsiteY3" fmla="*/ 88703 h 602467"/>
              <a:gd name="connsiteX4" fmla="*/ 595496 w 602467"/>
              <a:gd name="connsiteY4" fmla="*/ 123229 h 602467"/>
              <a:gd name="connsiteX5" fmla="*/ 513765 w 602467"/>
              <a:gd name="connsiteY5" fmla="*/ 177404 h 602467"/>
              <a:gd name="connsiteX6" fmla="*/ 324881 w 602467"/>
              <a:gd name="connsiteY6" fmla="*/ 177404 h 602467"/>
              <a:gd name="connsiteX7" fmla="*/ 470732 w 602467"/>
              <a:gd name="connsiteY7" fmla="*/ 323255 h 602467"/>
              <a:gd name="connsiteX8" fmla="*/ 470150 w 602467"/>
              <a:gd name="connsiteY8" fmla="*/ 323570 h 602467"/>
              <a:gd name="connsiteX9" fmla="*/ 381811 w 602467"/>
              <a:gd name="connsiteY9" fmla="*/ 396457 h 602467"/>
              <a:gd name="connsiteX10" fmla="*/ 312194 w 602467"/>
              <a:gd name="connsiteY10" fmla="*/ 480834 h 602467"/>
              <a:gd name="connsiteX11" fmla="*/ 177404 w 602467"/>
              <a:gd name="connsiteY11" fmla="*/ 346044 h 602467"/>
              <a:gd name="connsiteX12" fmla="*/ 177404 w 602467"/>
              <a:gd name="connsiteY12" fmla="*/ 513765 h 602467"/>
              <a:gd name="connsiteX13" fmla="*/ 123228 w 602467"/>
              <a:gd name="connsiteY13" fmla="*/ 595497 h 602467"/>
              <a:gd name="connsiteX14" fmla="*/ 88702 w 602467"/>
              <a:gd name="connsiteY14" fmla="*/ 602467 h 602467"/>
              <a:gd name="connsiteX15" fmla="*/ 70826 w 602467"/>
              <a:gd name="connsiteY15" fmla="*/ 600665 h 602467"/>
              <a:gd name="connsiteX16" fmla="*/ 0 w 602467"/>
              <a:gd name="connsiteY16" fmla="*/ 513765 h 602467"/>
              <a:gd name="connsiteX17" fmla="*/ 0 w 602467"/>
              <a:gd name="connsiteY17" fmla="*/ 94567 h 602467"/>
              <a:gd name="connsiteX18" fmla="*/ 25980 w 602467"/>
              <a:gd name="connsiteY18" fmla="*/ 31845 h 602467"/>
              <a:gd name="connsiteX19" fmla="*/ 29483 w 602467"/>
              <a:gd name="connsiteY19" fmla="*/ 29483 h 602467"/>
              <a:gd name="connsiteX20" fmla="*/ 31845 w 602467"/>
              <a:gd name="connsiteY20" fmla="*/ 25980 h 602467"/>
              <a:gd name="connsiteX21" fmla="*/ 94567 w 602467"/>
              <a:gd name="connsiteY21" fmla="*/ 0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7" h="602467">
                <a:moveTo>
                  <a:pt x="94567" y="0"/>
                </a:moveTo>
                <a:lnTo>
                  <a:pt x="513765" y="0"/>
                </a:lnTo>
                <a:cubicBezTo>
                  <a:pt x="556630" y="0"/>
                  <a:pt x="592394" y="30406"/>
                  <a:pt x="600665" y="70826"/>
                </a:cubicBezTo>
                <a:lnTo>
                  <a:pt x="602467" y="88703"/>
                </a:lnTo>
                <a:lnTo>
                  <a:pt x="595496" y="123229"/>
                </a:lnTo>
                <a:cubicBezTo>
                  <a:pt x="582031" y="155065"/>
                  <a:pt x="550507" y="177404"/>
                  <a:pt x="513765" y="177404"/>
                </a:cubicBezTo>
                <a:lnTo>
                  <a:pt x="324881" y="177404"/>
                </a:lnTo>
                <a:lnTo>
                  <a:pt x="470732" y="323255"/>
                </a:lnTo>
                <a:lnTo>
                  <a:pt x="470150" y="323570"/>
                </a:lnTo>
                <a:cubicBezTo>
                  <a:pt x="438395" y="345024"/>
                  <a:pt x="408816" y="369453"/>
                  <a:pt x="381811" y="396457"/>
                </a:cubicBezTo>
                <a:lnTo>
                  <a:pt x="312194" y="480834"/>
                </a:lnTo>
                <a:lnTo>
                  <a:pt x="177404" y="346044"/>
                </a:lnTo>
                <a:lnTo>
                  <a:pt x="177404" y="513765"/>
                </a:lnTo>
                <a:cubicBezTo>
                  <a:pt x="177404" y="550507"/>
                  <a:pt x="155065" y="582031"/>
                  <a:pt x="123228" y="595497"/>
                </a:cubicBezTo>
                <a:lnTo>
                  <a:pt x="88702" y="602467"/>
                </a:lnTo>
                <a:lnTo>
                  <a:pt x="70826" y="600665"/>
                </a:lnTo>
                <a:cubicBezTo>
                  <a:pt x="30405" y="592394"/>
                  <a:pt x="0" y="556630"/>
                  <a:pt x="0" y="513765"/>
                </a:cubicBezTo>
                <a:lnTo>
                  <a:pt x="0" y="94567"/>
                </a:lnTo>
                <a:cubicBezTo>
                  <a:pt x="0" y="70073"/>
                  <a:pt x="9928" y="47897"/>
                  <a:pt x="25980" y="31845"/>
                </a:cubicBezTo>
                <a:lnTo>
                  <a:pt x="29483" y="29483"/>
                </a:lnTo>
                <a:lnTo>
                  <a:pt x="31845" y="25980"/>
                </a:lnTo>
                <a:cubicBezTo>
                  <a:pt x="47897" y="9928"/>
                  <a:pt x="70072" y="0"/>
                  <a:pt x="9456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Freeform: Shape 40">
            <a:extLst>
              <a:ext uri="{FF2B5EF4-FFF2-40B4-BE49-F238E27FC236}">
                <a16:creationId xmlns:a16="http://schemas.microsoft.com/office/drawing/2014/main" id="{E1EBEC17-F250-4F29-9BDA-7DD0201C3612}"/>
              </a:ext>
            </a:extLst>
          </p:cNvPr>
          <p:cNvSpPr/>
          <p:nvPr/>
        </p:nvSpPr>
        <p:spPr>
          <a:xfrm>
            <a:off x="5841016" y="4250880"/>
            <a:ext cx="503799" cy="322314"/>
          </a:xfrm>
          <a:custGeom>
            <a:avLst/>
            <a:gdLst>
              <a:gd name="connsiteX0" fmla="*/ 385121 w 778534"/>
              <a:gd name="connsiteY0" fmla="*/ 0 h 498080"/>
              <a:gd name="connsiteX1" fmla="*/ 389268 w 778534"/>
              <a:gd name="connsiteY1" fmla="*/ 807 h 498080"/>
              <a:gd name="connsiteX2" fmla="*/ 393415 w 778534"/>
              <a:gd name="connsiteY2" fmla="*/ 0 h 498080"/>
              <a:gd name="connsiteX3" fmla="*/ 456137 w 778534"/>
              <a:gd name="connsiteY3" fmla="*/ 25980 h 498080"/>
              <a:gd name="connsiteX4" fmla="*/ 752554 w 778534"/>
              <a:gd name="connsiteY4" fmla="*/ 322398 h 498080"/>
              <a:gd name="connsiteX5" fmla="*/ 763921 w 778534"/>
              <a:gd name="connsiteY5" fmla="*/ 433928 h 498080"/>
              <a:gd name="connsiteX6" fmla="*/ 752554 w 778534"/>
              <a:gd name="connsiteY6" fmla="*/ 447842 h 498080"/>
              <a:gd name="connsiteX7" fmla="*/ 723211 w 778534"/>
              <a:gd name="connsiteY7" fmla="*/ 467327 h 498080"/>
              <a:gd name="connsiteX8" fmla="*/ 627111 w 778534"/>
              <a:gd name="connsiteY8" fmla="*/ 447842 h 498080"/>
              <a:gd name="connsiteX9" fmla="*/ 493550 w 778534"/>
              <a:gd name="connsiteY9" fmla="*/ 314281 h 498080"/>
              <a:gd name="connsiteX10" fmla="*/ 493550 w 778534"/>
              <a:gd name="connsiteY10" fmla="*/ 494769 h 498080"/>
              <a:gd name="connsiteX11" fmla="*/ 394830 w 778534"/>
              <a:gd name="connsiteY11" fmla="*/ 484909 h 498080"/>
              <a:gd name="connsiteX12" fmla="*/ 273414 w 778534"/>
              <a:gd name="connsiteY12" fmla="*/ 497036 h 498080"/>
              <a:gd name="connsiteX13" fmla="*/ 270021 w 778534"/>
              <a:gd name="connsiteY13" fmla="*/ 498080 h 498080"/>
              <a:gd name="connsiteX14" fmla="*/ 270021 w 778534"/>
              <a:gd name="connsiteY14" fmla="*/ 329245 h 498080"/>
              <a:gd name="connsiteX15" fmla="*/ 151425 w 778534"/>
              <a:gd name="connsiteY15" fmla="*/ 447842 h 498080"/>
              <a:gd name="connsiteX16" fmla="*/ 55324 w 778534"/>
              <a:gd name="connsiteY16" fmla="*/ 467327 h 498080"/>
              <a:gd name="connsiteX17" fmla="*/ 25981 w 778534"/>
              <a:gd name="connsiteY17" fmla="*/ 447842 h 498080"/>
              <a:gd name="connsiteX18" fmla="*/ 14615 w 778534"/>
              <a:gd name="connsiteY18" fmla="*/ 433928 h 498080"/>
              <a:gd name="connsiteX19" fmla="*/ 25981 w 778534"/>
              <a:gd name="connsiteY19" fmla="*/ 322398 h 498080"/>
              <a:gd name="connsiteX20" fmla="*/ 322399 w 778534"/>
              <a:gd name="connsiteY20" fmla="*/ 25980 h 498080"/>
              <a:gd name="connsiteX21" fmla="*/ 385121 w 778534"/>
              <a:gd name="connsiteY21" fmla="*/ 0 h 4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8534" h="498080">
                <a:moveTo>
                  <a:pt x="385121" y="0"/>
                </a:moveTo>
                <a:lnTo>
                  <a:pt x="389268" y="807"/>
                </a:lnTo>
                <a:lnTo>
                  <a:pt x="393415" y="0"/>
                </a:lnTo>
                <a:cubicBezTo>
                  <a:pt x="416116" y="0"/>
                  <a:pt x="438817" y="8660"/>
                  <a:pt x="456137" y="25980"/>
                </a:cubicBezTo>
                <a:lnTo>
                  <a:pt x="752554" y="322398"/>
                </a:lnTo>
                <a:cubicBezTo>
                  <a:pt x="782864" y="352709"/>
                  <a:pt x="786653" y="399497"/>
                  <a:pt x="763921" y="433928"/>
                </a:cubicBezTo>
                <a:lnTo>
                  <a:pt x="752554" y="447842"/>
                </a:lnTo>
                <a:lnTo>
                  <a:pt x="723211" y="467327"/>
                </a:lnTo>
                <a:cubicBezTo>
                  <a:pt x="691178" y="480317"/>
                  <a:pt x="653091" y="473822"/>
                  <a:pt x="627111" y="447842"/>
                </a:cubicBezTo>
                <a:lnTo>
                  <a:pt x="493550" y="314281"/>
                </a:lnTo>
                <a:lnTo>
                  <a:pt x="493550" y="494769"/>
                </a:lnTo>
                <a:lnTo>
                  <a:pt x="394830" y="484909"/>
                </a:lnTo>
                <a:cubicBezTo>
                  <a:pt x="353239" y="484909"/>
                  <a:pt x="312633" y="489085"/>
                  <a:pt x="273414" y="497036"/>
                </a:cubicBezTo>
                <a:lnTo>
                  <a:pt x="270021" y="498080"/>
                </a:lnTo>
                <a:lnTo>
                  <a:pt x="270021" y="329245"/>
                </a:lnTo>
                <a:lnTo>
                  <a:pt x="151425" y="447842"/>
                </a:lnTo>
                <a:cubicBezTo>
                  <a:pt x="125444" y="473822"/>
                  <a:pt x="87357" y="480317"/>
                  <a:pt x="55324" y="467327"/>
                </a:cubicBezTo>
                <a:lnTo>
                  <a:pt x="25981" y="447842"/>
                </a:lnTo>
                <a:lnTo>
                  <a:pt x="14615" y="433928"/>
                </a:lnTo>
                <a:cubicBezTo>
                  <a:pt x="-8118" y="399497"/>
                  <a:pt x="-4329" y="352709"/>
                  <a:pt x="25981" y="322398"/>
                </a:cubicBezTo>
                <a:lnTo>
                  <a:pt x="322399" y="25980"/>
                </a:lnTo>
                <a:cubicBezTo>
                  <a:pt x="339719" y="8660"/>
                  <a:pt x="362420" y="0"/>
                  <a:pt x="385121"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 name="Oval 5">
            <a:extLst>
              <a:ext uri="{FF2B5EF4-FFF2-40B4-BE49-F238E27FC236}">
                <a16:creationId xmlns:a16="http://schemas.microsoft.com/office/drawing/2014/main" id="{4E492E98-AA53-42B8-9744-5421E3927F2C}"/>
              </a:ext>
            </a:extLst>
          </p:cNvPr>
          <p:cNvSpPr>
            <a:spLocks noChangeArrowheads="1"/>
          </p:cNvSpPr>
          <p:nvPr/>
        </p:nvSpPr>
        <p:spPr bwMode="auto">
          <a:xfrm>
            <a:off x="5706658" y="1520809"/>
            <a:ext cx="779714" cy="772523"/>
          </a:xfrm>
          <a:prstGeom prst="ellipse">
            <a:avLst/>
          </a:prstGeom>
          <a:solidFill>
            <a:schemeClr val="accent1"/>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a:solidFill>
                  <a:schemeClr val="bg1"/>
                </a:solidFill>
                <a:effectLst>
                  <a:outerShdw blurRad="38100" dist="38100" dir="2700000" algn="tl">
                    <a:srgbClr val="000000">
                      <a:alpha val="43137"/>
                    </a:srgbClr>
                  </a:outerShdw>
                </a:effectLst>
              </a:rPr>
              <a:t>01</a:t>
            </a:r>
          </a:p>
        </p:txBody>
      </p:sp>
      <p:sp>
        <p:nvSpPr>
          <p:cNvPr id="73" name="Oval 9">
            <a:extLst>
              <a:ext uri="{FF2B5EF4-FFF2-40B4-BE49-F238E27FC236}">
                <a16:creationId xmlns:a16="http://schemas.microsoft.com/office/drawing/2014/main" id="{76860779-59B9-485B-9D5A-0A467C538BD4}"/>
              </a:ext>
            </a:extLst>
          </p:cNvPr>
          <p:cNvSpPr>
            <a:spLocks noChangeArrowheads="1"/>
          </p:cNvSpPr>
          <p:nvPr/>
        </p:nvSpPr>
        <p:spPr bwMode="auto">
          <a:xfrm>
            <a:off x="6788396" y="1963571"/>
            <a:ext cx="772523" cy="773551"/>
          </a:xfrm>
          <a:prstGeom prst="ellipse">
            <a:avLst/>
          </a:prstGeom>
          <a:solidFill>
            <a:schemeClr val="accent2"/>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a:solidFill>
                  <a:schemeClr val="bg1"/>
                </a:solidFill>
                <a:effectLst>
                  <a:outerShdw blurRad="38100" dist="38100" dir="2700000" algn="tl">
                    <a:srgbClr val="000000">
                      <a:alpha val="43137"/>
                    </a:srgbClr>
                  </a:outerShdw>
                </a:effectLst>
              </a:rPr>
              <a:t>02</a:t>
            </a:r>
          </a:p>
        </p:txBody>
      </p:sp>
      <p:sp>
        <p:nvSpPr>
          <p:cNvPr id="74" name="Oval 13">
            <a:extLst>
              <a:ext uri="{FF2B5EF4-FFF2-40B4-BE49-F238E27FC236}">
                <a16:creationId xmlns:a16="http://schemas.microsoft.com/office/drawing/2014/main" id="{2DEB12FD-CFCD-46DE-8347-20D166AD5AC4}"/>
              </a:ext>
            </a:extLst>
          </p:cNvPr>
          <p:cNvSpPr>
            <a:spLocks noChangeArrowheads="1"/>
          </p:cNvSpPr>
          <p:nvPr/>
        </p:nvSpPr>
        <p:spPr bwMode="auto">
          <a:xfrm>
            <a:off x="7231158" y="3072529"/>
            <a:ext cx="772523" cy="779714"/>
          </a:xfrm>
          <a:prstGeom prst="ellipse">
            <a:avLst/>
          </a:prstGeom>
          <a:solidFill>
            <a:schemeClr val="accent3"/>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03</a:t>
            </a:r>
          </a:p>
        </p:txBody>
      </p:sp>
      <p:sp>
        <p:nvSpPr>
          <p:cNvPr id="75" name="Oval 17">
            <a:extLst>
              <a:ext uri="{FF2B5EF4-FFF2-40B4-BE49-F238E27FC236}">
                <a16:creationId xmlns:a16="http://schemas.microsoft.com/office/drawing/2014/main" id="{69FF6485-24BF-44C3-B8E1-3768CC005E6E}"/>
              </a:ext>
            </a:extLst>
          </p:cNvPr>
          <p:cNvSpPr>
            <a:spLocks noChangeArrowheads="1"/>
          </p:cNvSpPr>
          <p:nvPr/>
        </p:nvSpPr>
        <p:spPr bwMode="auto">
          <a:xfrm>
            <a:off x="6788396" y="4120883"/>
            <a:ext cx="772523" cy="772523"/>
          </a:xfrm>
          <a:prstGeom prst="ellipse">
            <a:avLst/>
          </a:pr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04</a:t>
            </a:r>
          </a:p>
        </p:txBody>
      </p:sp>
      <p:sp>
        <p:nvSpPr>
          <p:cNvPr id="76" name="Oval 21">
            <a:extLst>
              <a:ext uri="{FF2B5EF4-FFF2-40B4-BE49-F238E27FC236}">
                <a16:creationId xmlns:a16="http://schemas.microsoft.com/office/drawing/2014/main" id="{3C8A4F6E-88F5-4C26-A2E7-F51856CB0EEB}"/>
              </a:ext>
            </a:extLst>
          </p:cNvPr>
          <p:cNvSpPr>
            <a:spLocks noChangeArrowheads="1"/>
          </p:cNvSpPr>
          <p:nvPr/>
        </p:nvSpPr>
        <p:spPr bwMode="auto">
          <a:xfrm>
            <a:off x="5706658" y="4564672"/>
            <a:ext cx="779714" cy="772523"/>
          </a:xfrm>
          <a:prstGeom prst="ellipse">
            <a:avLst/>
          </a:prstGeom>
          <a:solidFill>
            <a:schemeClr val="accent5"/>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a:solidFill>
                  <a:schemeClr val="bg1"/>
                </a:solidFill>
                <a:effectLst>
                  <a:outerShdw blurRad="38100" dist="38100" dir="2700000" algn="tl">
                    <a:srgbClr val="000000">
                      <a:alpha val="43137"/>
                    </a:srgbClr>
                  </a:outerShdw>
                </a:effectLst>
              </a:rPr>
              <a:t>05</a:t>
            </a:r>
          </a:p>
        </p:txBody>
      </p:sp>
      <p:sp>
        <p:nvSpPr>
          <p:cNvPr id="77" name="Oval 25">
            <a:extLst>
              <a:ext uri="{FF2B5EF4-FFF2-40B4-BE49-F238E27FC236}">
                <a16:creationId xmlns:a16="http://schemas.microsoft.com/office/drawing/2014/main" id="{FE0FB50E-FE20-4298-8A91-E20EE2740968}"/>
              </a:ext>
            </a:extLst>
          </p:cNvPr>
          <p:cNvSpPr>
            <a:spLocks noChangeArrowheads="1"/>
          </p:cNvSpPr>
          <p:nvPr/>
        </p:nvSpPr>
        <p:spPr bwMode="auto">
          <a:xfrm>
            <a:off x="4632112" y="4120883"/>
            <a:ext cx="772523" cy="772523"/>
          </a:xfrm>
          <a:prstGeom prst="ellipse">
            <a:avLst/>
          </a:prstGeom>
          <a:solidFill>
            <a:schemeClr val="accent6"/>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a:solidFill>
                  <a:schemeClr val="bg1"/>
                </a:solidFill>
                <a:effectLst>
                  <a:outerShdw blurRad="38100" dist="38100" dir="2700000" algn="tl">
                    <a:srgbClr val="000000">
                      <a:alpha val="43137"/>
                    </a:srgbClr>
                  </a:outerShdw>
                </a:effectLst>
              </a:rPr>
              <a:t>06</a:t>
            </a:r>
          </a:p>
        </p:txBody>
      </p:sp>
      <p:sp>
        <p:nvSpPr>
          <p:cNvPr id="78" name="Oval 29">
            <a:extLst>
              <a:ext uri="{FF2B5EF4-FFF2-40B4-BE49-F238E27FC236}">
                <a16:creationId xmlns:a16="http://schemas.microsoft.com/office/drawing/2014/main" id="{4AF29C09-5FA1-4B0D-81A6-064408311C82}"/>
              </a:ext>
            </a:extLst>
          </p:cNvPr>
          <p:cNvSpPr>
            <a:spLocks noChangeArrowheads="1"/>
          </p:cNvSpPr>
          <p:nvPr/>
        </p:nvSpPr>
        <p:spPr bwMode="auto">
          <a:xfrm>
            <a:off x="4188322" y="3072529"/>
            <a:ext cx="772523" cy="779714"/>
          </a:xfrm>
          <a:prstGeom prst="ellipse">
            <a:avLst/>
          </a:prstGeom>
          <a:solidFill>
            <a:schemeClr val="accent4"/>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a:solidFill>
                  <a:schemeClr val="bg1"/>
                </a:solidFill>
                <a:effectLst>
                  <a:outerShdw blurRad="38100" dist="38100" dir="2700000" algn="tl">
                    <a:srgbClr val="000000">
                      <a:alpha val="43137"/>
                    </a:srgbClr>
                  </a:outerShdw>
                </a:effectLst>
              </a:rPr>
              <a:t>07</a:t>
            </a:r>
          </a:p>
        </p:txBody>
      </p:sp>
      <p:sp>
        <p:nvSpPr>
          <p:cNvPr id="79" name="Oval 33">
            <a:extLst>
              <a:ext uri="{FF2B5EF4-FFF2-40B4-BE49-F238E27FC236}">
                <a16:creationId xmlns:a16="http://schemas.microsoft.com/office/drawing/2014/main" id="{D43058DD-5289-496A-91EF-822B60B16A1F}"/>
              </a:ext>
            </a:extLst>
          </p:cNvPr>
          <p:cNvSpPr>
            <a:spLocks noChangeArrowheads="1"/>
          </p:cNvSpPr>
          <p:nvPr/>
        </p:nvSpPr>
        <p:spPr bwMode="auto">
          <a:xfrm>
            <a:off x="4632112" y="1963571"/>
            <a:ext cx="772523" cy="773551"/>
          </a:xfrm>
          <a:prstGeom prst="ellipse">
            <a:avLst/>
          </a:prstGeom>
          <a:solidFill>
            <a:srgbClr val="EB1E42"/>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a:solidFill>
                  <a:schemeClr val="bg1"/>
                </a:solidFill>
                <a:effectLst>
                  <a:outerShdw blurRad="38100" dist="38100" dir="2700000" algn="tl">
                    <a:srgbClr val="000000">
                      <a:alpha val="43137"/>
                    </a:srgbClr>
                  </a:outerShdw>
                </a:effectLst>
              </a:rPr>
              <a:t>08</a:t>
            </a:r>
          </a:p>
        </p:txBody>
      </p:sp>
      <p:sp>
        <p:nvSpPr>
          <p:cNvPr id="86" name="Freeform: Shape 85">
            <a:extLst>
              <a:ext uri="{FF2B5EF4-FFF2-40B4-BE49-F238E27FC236}">
                <a16:creationId xmlns:a16="http://schemas.microsoft.com/office/drawing/2014/main" id="{928B4823-865C-4AD7-921B-16330F5F332F}"/>
              </a:ext>
            </a:extLst>
          </p:cNvPr>
          <p:cNvSpPr/>
          <p:nvPr/>
        </p:nvSpPr>
        <p:spPr>
          <a:xfrm>
            <a:off x="5407835" y="2777305"/>
            <a:ext cx="1370165" cy="1370165"/>
          </a:xfrm>
          <a:custGeom>
            <a:avLst/>
            <a:gdLst>
              <a:gd name="connsiteX0" fmla="*/ 1218481 w 2436962"/>
              <a:gd name="connsiteY0" fmla="*/ 0 h 2436962"/>
              <a:gd name="connsiteX1" fmla="*/ 2436962 w 2436962"/>
              <a:gd name="connsiteY1" fmla="*/ 1218481 h 2436962"/>
              <a:gd name="connsiteX2" fmla="*/ 1218481 w 2436962"/>
              <a:gd name="connsiteY2" fmla="*/ 2436962 h 2436962"/>
              <a:gd name="connsiteX3" fmla="*/ 0 w 2436962"/>
              <a:gd name="connsiteY3" fmla="*/ 1218481 h 2436962"/>
              <a:gd name="connsiteX4" fmla="*/ 1218481 w 2436962"/>
              <a:gd name="connsiteY4" fmla="*/ 0 h 243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62" h="2436962">
                <a:moveTo>
                  <a:pt x="1218481" y="0"/>
                </a:moveTo>
                <a:cubicBezTo>
                  <a:pt x="1891429" y="0"/>
                  <a:pt x="2436962" y="545533"/>
                  <a:pt x="2436962" y="1218481"/>
                </a:cubicBezTo>
                <a:cubicBezTo>
                  <a:pt x="2436962" y="1891429"/>
                  <a:pt x="1891429" y="2436962"/>
                  <a:pt x="1218481" y="2436962"/>
                </a:cubicBezTo>
                <a:cubicBezTo>
                  <a:pt x="545533" y="2436962"/>
                  <a:pt x="0" y="1891429"/>
                  <a:pt x="0" y="1218481"/>
                </a:cubicBezTo>
                <a:cubicBezTo>
                  <a:pt x="0" y="545533"/>
                  <a:pt x="545533" y="0"/>
                  <a:pt x="12184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b="1" dirty="0" smtClean="0">
                <a:solidFill>
                  <a:schemeClr val="tx1">
                    <a:lumMod val="75000"/>
                    <a:lumOff val="25000"/>
                  </a:schemeClr>
                </a:solidFill>
              </a:rPr>
              <a:t>8 Golden Rules</a:t>
            </a:r>
            <a:endParaRPr lang="en-US" sz="2700" b="1" dirty="0">
              <a:solidFill>
                <a:schemeClr val="tx1">
                  <a:lumMod val="75000"/>
                  <a:lumOff val="25000"/>
                </a:schemeClr>
              </a:solidFill>
            </a:endParaRPr>
          </a:p>
        </p:txBody>
      </p:sp>
      <p:sp>
        <p:nvSpPr>
          <p:cNvPr id="88" name="TextBox 87">
            <a:extLst>
              <a:ext uri="{FF2B5EF4-FFF2-40B4-BE49-F238E27FC236}">
                <a16:creationId xmlns:a16="http://schemas.microsoft.com/office/drawing/2014/main" id="{38EFF8EF-576A-4E10-B8C7-9A19671EB1BD}"/>
              </a:ext>
            </a:extLst>
          </p:cNvPr>
          <p:cNvSpPr txBox="1"/>
          <p:nvPr/>
        </p:nvSpPr>
        <p:spPr>
          <a:xfrm>
            <a:off x="8208395" y="1677921"/>
            <a:ext cx="3000888" cy="369332"/>
          </a:xfrm>
          <a:prstGeom prst="rect">
            <a:avLst/>
          </a:prstGeom>
          <a:noFill/>
        </p:spPr>
        <p:txBody>
          <a:bodyPr wrap="square" lIns="0" rIns="0" rtlCol="0" anchor="ctr">
            <a:spAutoFit/>
          </a:bodyPr>
          <a:lstStyle/>
          <a:p>
            <a:r>
              <a:rPr lang="en-US" b="1" dirty="0" smtClean="0">
                <a:solidFill>
                  <a:schemeClr val="accent1"/>
                </a:solidFill>
              </a:rPr>
              <a:t>01 </a:t>
            </a:r>
            <a:r>
              <a:rPr lang="en-US" b="1" dirty="0">
                <a:solidFill>
                  <a:schemeClr val="accent1"/>
                </a:solidFill>
              </a:rPr>
              <a:t>- Strive for </a:t>
            </a:r>
            <a:r>
              <a:rPr lang="en-US" b="1" dirty="0" smtClean="0">
                <a:solidFill>
                  <a:schemeClr val="accent1"/>
                </a:solidFill>
              </a:rPr>
              <a:t>consistency</a:t>
            </a:r>
            <a:endParaRPr lang="en-US" b="1" dirty="0">
              <a:solidFill>
                <a:schemeClr val="accent1"/>
              </a:solidFill>
            </a:endParaRPr>
          </a:p>
        </p:txBody>
      </p:sp>
      <p:sp>
        <p:nvSpPr>
          <p:cNvPr id="91" name="TextBox 90">
            <a:extLst>
              <a:ext uri="{FF2B5EF4-FFF2-40B4-BE49-F238E27FC236}">
                <a16:creationId xmlns:a16="http://schemas.microsoft.com/office/drawing/2014/main" id="{A437C258-AB2F-4985-8AC4-889937CAF09F}"/>
              </a:ext>
            </a:extLst>
          </p:cNvPr>
          <p:cNvSpPr txBox="1"/>
          <p:nvPr/>
        </p:nvSpPr>
        <p:spPr>
          <a:xfrm>
            <a:off x="8208395" y="2665866"/>
            <a:ext cx="3000888" cy="369332"/>
          </a:xfrm>
          <a:prstGeom prst="rect">
            <a:avLst/>
          </a:prstGeom>
          <a:noFill/>
        </p:spPr>
        <p:txBody>
          <a:bodyPr wrap="square" lIns="0" rIns="0" rtlCol="0" anchor="ctr">
            <a:spAutoFit/>
          </a:bodyPr>
          <a:lstStyle/>
          <a:p>
            <a:r>
              <a:rPr lang="en-US" b="1" dirty="0" smtClean="0">
                <a:solidFill>
                  <a:schemeClr val="accent2"/>
                </a:solidFill>
              </a:rPr>
              <a:t>02 </a:t>
            </a:r>
            <a:r>
              <a:rPr lang="en-US" b="1" dirty="0">
                <a:solidFill>
                  <a:schemeClr val="accent2"/>
                </a:solidFill>
              </a:rPr>
              <a:t>- Cater to universal usability</a:t>
            </a:r>
          </a:p>
        </p:txBody>
      </p:sp>
      <p:sp>
        <p:nvSpPr>
          <p:cNvPr id="94" name="TextBox 93">
            <a:extLst>
              <a:ext uri="{FF2B5EF4-FFF2-40B4-BE49-F238E27FC236}">
                <a16:creationId xmlns:a16="http://schemas.microsoft.com/office/drawing/2014/main" id="{C4FB9286-3242-4103-8732-445B74C38913}"/>
              </a:ext>
            </a:extLst>
          </p:cNvPr>
          <p:cNvSpPr txBox="1"/>
          <p:nvPr/>
        </p:nvSpPr>
        <p:spPr>
          <a:xfrm>
            <a:off x="8208395" y="3653812"/>
            <a:ext cx="3000888" cy="369332"/>
          </a:xfrm>
          <a:prstGeom prst="rect">
            <a:avLst/>
          </a:prstGeom>
          <a:noFill/>
        </p:spPr>
        <p:txBody>
          <a:bodyPr wrap="square" lIns="0" rIns="0" rtlCol="0" anchor="ctr">
            <a:spAutoFit/>
          </a:bodyPr>
          <a:lstStyle/>
          <a:p>
            <a:r>
              <a:rPr lang="en-US" b="1" dirty="0" smtClean="0">
                <a:solidFill>
                  <a:schemeClr val="accent3"/>
                </a:solidFill>
              </a:rPr>
              <a:t>03 </a:t>
            </a:r>
            <a:r>
              <a:rPr lang="en-US" b="1" dirty="0">
                <a:solidFill>
                  <a:schemeClr val="accent3"/>
                </a:solidFill>
              </a:rPr>
              <a:t>- Offer informative feedback</a:t>
            </a:r>
          </a:p>
        </p:txBody>
      </p:sp>
      <p:sp>
        <p:nvSpPr>
          <p:cNvPr id="97" name="TextBox 96">
            <a:extLst>
              <a:ext uri="{FF2B5EF4-FFF2-40B4-BE49-F238E27FC236}">
                <a16:creationId xmlns:a16="http://schemas.microsoft.com/office/drawing/2014/main" id="{2073EFAB-9C11-4C07-A963-3A5F26ECFEBB}"/>
              </a:ext>
            </a:extLst>
          </p:cNvPr>
          <p:cNvSpPr txBox="1"/>
          <p:nvPr/>
        </p:nvSpPr>
        <p:spPr>
          <a:xfrm>
            <a:off x="8208394" y="4641756"/>
            <a:ext cx="2890529" cy="369332"/>
          </a:xfrm>
          <a:prstGeom prst="rect">
            <a:avLst/>
          </a:prstGeom>
          <a:noFill/>
        </p:spPr>
        <p:txBody>
          <a:bodyPr wrap="square" lIns="0" rIns="0" rtlCol="0" anchor="ctr">
            <a:spAutoFit/>
          </a:bodyPr>
          <a:lstStyle/>
          <a:p>
            <a:r>
              <a:rPr lang="en-US" b="1" dirty="0">
                <a:solidFill>
                  <a:schemeClr val="tx2"/>
                </a:solidFill>
              </a:rPr>
              <a:t>04 - Design dialogs to yield</a:t>
            </a:r>
          </a:p>
        </p:txBody>
      </p:sp>
      <p:sp>
        <p:nvSpPr>
          <p:cNvPr id="110" name="TextBox 109">
            <a:extLst>
              <a:ext uri="{FF2B5EF4-FFF2-40B4-BE49-F238E27FC236}">
                <a16:creationId xmlns:a16="http://schemas.microsoft.com/office/drawing/2014/main" id="{E4C4B227-7A18-4840-A99A-772643C489AC}"/>
              </a:ext>
            </a:extLst>
          </p:cNvPr>
          <p:cNvSpPr txBox="1"/>
          <p:nvPr/>
        </p:nvSpPr>
        <p:spPr>
          <a:xfrm>
            <a:off x="220717" y="1677922"/>
            <a:ext cx="3762889" cy="369332"/>
          </a:xfrm>
          <a:prstGeom prst="rect">
            <a:avLst/>
          </a:prstGeom>
          <a:noFill/>
        </p:spPr>
        <p:txBody>
          <a:bodyPr wrap="square" lIns="0" rIns="0" rtlCol="0" anchor="ctr">
            <a:spAutoFit/>
          </a:bodyPr>
          <a:lstStyle/>
          <a:p>
            <a:pPr algn="r"/>
            <a:r>
              <a:rPr lang="en-US" b="1" dirty="0">
                <a:solidFill>
                  <a:srgbClr val="EB1E42"/>
                </a:solidFill>
              </a:rPr>
              <a:t>Reduce short-term memory </a:t>
            </a:r>
            <a:r>
              <a:rPr lang="en-US" b="1" dirty="0" smtClean="0">
                <a:solidFill>
                  <a:srgbClr val="EB1E42"/>
                </a:solidFill>
              </a:rPr>
              <a:t>load - </a:t>
            </a:r>
            <a:r>
              <a:rPr lang="en-US" b="1" dirty="0">
                <a:solidFill>
                  <a:srgbClr val="EB1E42"/>
                </a:solidFill>
              </a:rPr>
              <a:t>08</a:t>
            </a:r>
          </a:p>
        </p:txBody>
      </p:sp>
      <p:sp>
        <p:nvSpPr>
          <p:cNvPr id="108" name="TextBox 107">
            <a:extLst>
              <a:ext uri="{FF2B5EF4-FFF2-40B4-BE49-F238E27FC236}">
                <a16:creationId xmlns:a16="http://schemas.microsoft.com/office/drawing/2014/main" id="{30398649-D752-44AD-8E15-C8D3236F3F4D}"/>
              </a:ext>
            </a:extLst>
          </p:cNvPr>
          <p:cNvSpPr txBox="1"/>
          <p:nvPr/>
        </p:nvSpPr>
        <p:spPr>
          <a:xfrm>
            <a:off x="331076" y="2665866"/>
            <a:ext cx="3652530" cy="369332"/>
          </a:xfrm>
          <a:prstGeom prst="rect">
            <a:avLst/>
          </a:prstGeom>
          <a:noFill/>
        </p:spPr>
        <p:txBody>
          <a:bodyPr wrap="square" lIns="0" rIns="0" rtlCol="0" anchor="ctr">
            <a:spAutoFit/>
          </a:bodyPr>
          <a:lstStyle/>
          <a:p>
            <a:pPr algn="r"/>
            <a:r>
              <a:rPr lang="en-US" b="1" dirty="0">
                <a:solidFill>
                  <a:schemeClr val="accent4">
                    <a:lumMod val="75000"/>
                  </a:schemeClr>
                </a:solidFill>
              </a:rPr>
              <a:t>Support internal locus of </a:t>
            </a:r>
            <a:r>
              <a:rPr lang="en-US" b="1" dirty="0" smtClean="0">
                <a:solidFill>
                  <a:schemeClr val="accent4">
                    <a:lumMod val="75000"/>
                  </a:schemeClr>
                </a:solidFill>
              </a:rPr>
              <a:t>control - </a:t>
            </a:r>
            <a:r>
              <a:rPr lang="en-US" b="1" dirty="0">
                <a:solidFill>
                  <a:schemeClr val="accent4">
                    <a:lumMod val="75000"/>
                  </a:schemeClr>
                </a:solidFill>
              </a:rPr>
              <a:t>07</a:t>
            </a:r>
          </a:p>
        </p:txBody>
      </p:sp>
      <p:sp>
        <p:nvSpPr>
          <p:cNvPr id="106" name="TextBox 105">
            <a:extLst>
              <a:ext uri="{FF2B5EF4-FFF2-40B4-BE49-F238E27FC236}">
                <a16:creationId xmlns:a16="http://schemas.microsoft.com/office/drawing/2014/main" id="{54DE041D-F550-4A50-B58D-D864DA2E6A7A}"/>
              </a:ext>
            </a:extLst>
          </p:cNvPr>
          <p:cNvSpPr txBox="1"/>
          <p:nvPr/>
        </p:nvSpPr>
        <p:spPr>
          <a:xfrm>
            <a:off x="646386" y="3653811"/>
            <a:ext cx="3337220" cy="369332"/>
          </a:xfrm>
          <a:prstGeom prst="rect">
            <a:avLst/>
          </a:prstGeom>
          <a:noFill/>
        </p:spPr>
        <p:txBody>
          <a:bodyPr wrap="square" lIns="0" rIns="0" rtlCol="0" anchor="ctr">
            <a:spAutoFit/>
          </a:bodyPr>
          <a:lstStyle/>
          <a:p>
            <a:pPr algn="r"/>
            <a:r>
              <a:rPr lang="en-US" b="1" dirty="0">
                <a:solidFill>
                  <a:schemeClr val="accent6"/>
                </a:solidFill>
              </a:rPr>
              <a:t>Permit easy reversal of </a:t>
            </a:r>
            <a:r>
              <a:rPr lang="en-US" b="1" dirty="0" smtClean="0">
                <a:solidFill>
                  <a:schemeClr val="accent6"/>
                </a:solidFill>
              </a:rPr>
              <a:t>actions - </a:t>
            </a:r>
            <a:r>
              <a:rPr lang="en-US" b="1" dirty="0">
                <a:solidFill>
                  <a:schemeClr val="accent6"/>
                </a:solidFill>
              </a:rPr>
              <a:t>06</a:t>
            </a:r>
          </a:p>
        </p:txBody>
      </p:sp>
      <p:sp>
        <p:nvSpPr>
          <p:cNvPr id="104" name="TextBox 103">
            <a:extLst>
              <a:ext uri="{FF2B5EF4-FFF2-40B4-BE49-F238E27FC236}">
                <a16:creationId xmlns:a16="http://schemas.microsoft.com/office/drawing/2014/main" id="{DE627337-947D-4816-AD3B-63E5B930F6C1}"/>
              </a:ext>
            </a:extLst>
          </p:cNvPr>
          <p:cNvSpPr txBox="1"/>
          <p:nvPr/>
        </p:nvSpPr>
        <p:spPr>
          <a:xfrm>
            <a:off x="788277" y="4641756"/>
            <a:ext cx="3195330" cy="369332"/>
          </a:xfrm>
          <a:prstGeom prst="rect">
            <a:avLst/>
          </a:prstGeom>
          <a:noFill/>
        </p:spPr>
        <p:txBody>
          <a:bodyPr wrap="square" lIns="0" rIns="0" rtlCol="0" anchor="ctr">
            <a:spAutoFit/>
          </a:bodyPr>
          <a:lstStyle/>
          <a:p>
            <a:pPr algn="r"/>
            <a:r>
              <a:rPr lang="en-US" b="1" dirty="0">
                <a:solidFill>
                  <a:schemeClr val="accent5"/>
                </a:solidFill>
              </a:rPr>
              <a:t>Prevent </a:t>
            </a:r>
            <a:r>
              <a:rPr lang="en-US" b="1" dirty="0" smtClean="0">
                <a:solidFill>
                  <a:schemeClr val="accent5"/>
                </a:solidFill>
              </a:rPr>
              <a:t>errors - </a:t>
            </a:r>
            <a:r>
              <a:rPr lang="en-US" b="1" dirty="0">
                <a:solidFill>
                  <a:schemeClr val="accent5"/>
                </a:solidFill>
              </a:rPr>
              <a:t>05</a:t>
            </a:r>
          </a:p>
        </p:txBody>
      </p:sp>
    </p:spTree>
    <p:extLst>
      <p:ext uri="{BB962C8B-B14F-4D97-AF65-F5344CB8AC3E}">
        <p14:creationId xmlns:p14="http://schemas.microsoft.com/office/powerpoint/2010/main" val="2630319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281"/>
            <a:ext cx="12192000" cy="3046988"/>
          </a:xfrm>
          <a:prstGeom prst="rect">
            <a:avLst/>
          </a:prstGeom>
        </p:spPr>
        <p:txBody>
          <a:bodyPr wrap="square">
            <a:spAutoFit/>
          </a:bodyPr>
          <a:lstStyle/>
          <a:p>
            <a:pPr indent="360045" algn="ctr"/>
            <a:r>
              <a:rPr lang="en-GB" sz="2000" dirty="0">
                <a:ea typeface="Times New Roman" panose="02020603050405020304" pitchFamily="18" charset="0"/>
              </a:rPr>
              <a:t>Summary and excerpts from </a:t>
            </a:r>
            <a:r>
              <a:rPr lang="en-GB" sz="2000" dirty="0" err="1">
                <a:ea typeface="Times New Roman" panose="02020603050405020304" pitchFamily="18" charset="0"/>
              </a:rPr>
              <a:t>Schneiderman's</a:t>
            </a:r>
            <a:r>
              <a:rPr lang="en-GB" sz="2000" dirty="0">
                <a:ea typeface="Times New Roman" panose="02020603050405020304" pitchFamily="18" charset="0"/>
              </a:rPr>
              <a:t> Guidelines, Principles, and </a:t>
            </a:r>
            <a:r>
              <a:rPr lang="en-GB" sz="2000" dirty="0" smtClean="0">
                <a:ea typeface="Times New Roman" panose="02020603050405020304" pitchFamily="18" charset="0"/>
              </a:rPr>
              <a:t>Theories (1987)</a:t>
            </a:r>
          </a:p>
          <a:p>
            <a:pPr indent="360045" algn="just"/>
            <a:endParaRPr lang="en-GB" sz="2000" dirty="0">
              <a:ea typeface="Times New Roman" panose="02020603050405020304" pitchFamily="18" charset="0"/>
            </a:endParaRPr>
          </a:p>
          <a:p>
            <a:pPr indent="360045" algn="ctr"/>
            <a:endParaRPr lang="en-GB" sz="2800" dirty="0" smtClean="0">
              <a:ea typeface="Times New Roman" panose="02020603050405020304" pitchFamily="18" charset="0"/>
            </a:endParaRPr>
          </a:p>
          <a:p>
            <a:pPr indent="360045" algn="ctr"/>
            <a:endParaRPr lang="en-GB" sz="2800" dirty="0">
              <a:ea typeface="Times New Roman" panose="02020603050405020304" pitchFamily="18" charset="0"/>
            </a:endParaRPr>
          </a:p>
          <a:p>
            <a:pPr indent="360045" algn="ctr"/>
            <a:endParaRPr lang="en-GB" sz="2800" dirty="0" smtClean="0">
              <a:ea typeface="Times New Roman" panose="02020603050405020304" pitchFamily="18" charset="0"/>
            </a:endParaRPr>
          </a:p>
          <a:p>
            <a:pPr indent="360045" algn="ctr"/>
            <a:r>
              <a:rPr lang="en-GB" sz="2800" dirty="0" smtClean="0">
                <a:ea typeface="Times New Roman" panose="02020603050405020304" pitchFamily="18" charset="0"/>
              </a:rPr>
              <a:t>Task Sequences</a:t>
            </a:r>
          </a:p>
          <a:p>
            <a:pPr indent="360045" algn="just"/>
            <a:endParaRPr lang="en-US" sz="2000" dirty="0">
              <a:ea typeface="Times New Roman" panose="02020603050405020304" pitchFamily="18" charset="0"/>
            </a:endParaRPr>
          </a:p>
          <a:p>
            <a:pPr indent="360045" algn="just"/>
            <a:r>
              <a:rPr lang="en-GB" sz="2000" dirty="0" smtClean="0">
                <a:ea typeface="Times New Roman" panose="02020603050405020304" pitchFamily="18" charset="0"/>
              </a:rPr>
              <a:t> </a:t>
            </a:r>
            <a:endParaRPr lang="en-US" sz="2000" dirty="0">
              <a:ea typeface="Times New Roman" panose="02020603050405020304" pitchFamily="18" charset="0"/>
            </a:endParaRPr>
          </a:p>
        </p:txBody>
      </p:sp>
      <p:grpSp>
        <p:nvGrpSpPr>
          <p:cNvPr id="46" name="Group 45"/>
          <p:cNvGrpSpPr/>
          <p:nvPr/>
        </p:nvGrpSpPr>
        <p:grpSpPr>
          <a:xfrm>
            <a:off x="216733" y="2622047"/>
            <a:ext cx="11121827" cy="2391061"/>
            <a:chOff x="216733" y="1035445"/>
            <a:chExt cx="8186175" cy="1730328"/>
          </a:xfrm>
        </p:grpSpPr>
        <p:graphicFrame>
          <p:nvGraphicFramePr>
            <p:cNvPr id="4" name="Diagram 3"/>
            <p:cNvGraphicFramePr/>
            <p:nvPr>
              <p:extLst>
                <p:ext uri="{D42A27DB-BD31-4B8C-83A1-F6EECF244321}">
                  <p14:modId xmlns:p14="http://schemas.microsoft.com/office/powerpoint/2010/main" val="4247165335"/>
                </p:ext>
              </p:extLst>
            </p:nvPr>
          </p:nvGraphicFramePr>
          <p:xfrm>
            <a:off x="1354098" y="1035445"/>
            <a:ext cx="7048810" cy="173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16733" y="1387895"/>
              <a:ext cx="936818" cy="974379"/>
              <a:chOff x="849779" y="3259996"/>
              <a:chExt cx="936818" cy="974379"/>
            </a:xfrm>
          </p:grpSpPr>
          <p:sp>
            <p:nvSpPr>
              <p:cNvPr id="8" name="Oval 7"/>
              <p:cNvSpPr/>
              <p:nvPr/>
            </p:nvSpPr>
            <p:spPr>
              <a:xfrm>
                <a:off x="849779" y="3259996"/>
                <a:ext cx="936818" cy="9743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121028" y="3370204"/>
                <a:ext cx="394318" cy="668182"/>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1</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spTree>
    <p:extLst>
      <p:ext uri="{BB962C8B-B14F-4D97-AF65-F5344CB8AC3E}">
        <p14:creationId xmlns:p14="http://schemas.microsoft.com/office/powerpoint/2010/main" val="331052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74529" y="2419643"/>
            <a:ext cx="11783009" cy="3629465"/>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83281"/>
            <a:ext cx="12192000" cy="707886"/>
          </a:xfrm>
          <a:prstGeom prst="rect">
            <a:avLst/>
          </a:prstGeom>
        </p:spPr>
        <p:txBody>
          <a:bodyPr wrap="square">
            <a:spAutoFit/>
          </a:bodyPr>
          <a:lstStyle/>
          <a:p>
            <a:pPr indent="360045" algn="ctr"/>
            <a:r>
              <a:rPr lang="en-GB" sz="2000" dirty="0">
                <a:ea typeface="Times New Roman" panose="02020603050405020304" pitchFamily="18" charset="0"/>
              </a:rPr>
              <a:t>Summary and excerpts from </a:t>
            </a:r>
            <a:r>
              <a:rPr lang="en-GB" sz="2000" dirty="0" err="1">
                <a:ea typeface="Times New Roman" panose="02020603050405020304" pitchFamily="18" charset="0"/>
              </a:rPr>
              <a:t>Schneiderman's</a:t>
            </a:r>
            <a:r>
              <a:rPr lang="en-GB" sz="2000" dirty="0">
                <a:ea typeface="Times New Roman" panose="02020603050405020304" pitchFamily="18" charset="0"/>
              </a:rPr>
              <a:t> Guidelines, Principles, and </a:t>
            </a:r>
            <a:r>
              <a:rPr lang="en-GB" sz="2000" dirty="0" smtClean="0">
                <a:ea typeface="Times New Roman" panose="02020603050405020304" pitchFamily="18" charset="0"/>
              </a:rPr>
              <a:t>Theories</a:t>
            </a:r>
          </a:p>
          <a:p>
            <a:pPr indent="360045" algn="just"/>
            <a:endParaRPr lang="en-US" sz="2000" dirty="0">
              <a:latin typeface="Times New Roman" panose="02020603050405020304" pitchFamily="18" charset="0"/>
              <a:ea typeface="Times New Roman" panose="02020603050405020304" pitchFamily="18" charset="0"/>
            </a:endParaRPr>
          </a:p>
        </p:txBody>
      </p:sp>
      <p:grpSp>
        <p:nvGrpSpPr>
          <p:cNvPr id="46" name="Group 45"/>
          <p:cNvGrpSpPr/>
          <p:nvPr/>
        </p:nvGrpSpPr>
        <p:grpSpPr>
          <a:xfrm>
            <a:off x="216733" y="1035445"/>
            <a:ext cx="5016449" cy="1215386"/>
            <a:chOff x="216733" y="1035445"/>
            <a:chExt cx="8186175" cy="1730328"/>
          </a:xfrm>
        </p:grpSpPr>
        <p:graphicFrame>
          <p:nvGraphicFramePr>
            <p:cNvPr id="4" name="Diagram 3"/>
            <p:cNvGraphicFramePr/>
            <p:nvPr>
              <p:extLst>
                <p:ext uri="{D42A27DB-BD31-4B8C-83A1-F6EECF244321}">
                  <p14:modId xmlns:p14="http://schemas.microsoft.com/office/powerpoint/2010/main" val="4247165335"/>
                </p:ext>
              </p:extLst>
            </p:nvPr>
          </p:nvGraphicFramePr>
          <p:xfrm>
            <a:off x="1354098" y="1035445"/>
            <a:ext cx="7048810" cy="173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16733" y="1283791"/>
              <a:ext cx="936818" cy="1078483"/>
              <a:chOff x="849779" y="3155892"/>
              <a:chExt cx="936818" cy="1078483"/>
            </a:xfrm>
          </p:grpSpPr>
          <p:sp>
            <p:nvSpPr>
              <p:cNvPr id="8" name="Oval 7"/>
              <p:cNvSpPr/>
              <p:nvPr/>
            </p:nvSpPr>
            <p:spPr>
              <a:xfrm>
                <a:off x="849779" y="3259996"/>
                <a:ext cx="936818" cy="9743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050326" y="3155892"/>
                <a:ext cx="53572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1</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grpSp>
        <p:nvGrpSpPr>
          <p:cNvPr id="45" name="Group 44"/>
          <p:cNvGrpSpPr/>
          <p:nvPr/>
        </p:nvGrpSpPr>
        <p:grpSpPr>
          <a:xfrm>
            <a:off x="592736" y="3740504"/>
            <a:ext cx="10912014" cy="1620602"/>
            <a:chOff x="3562957" y="3050344"/>
            <a:chExt cx="7875586" cy="985021"/>
          </a:xfrm>
        </p:grpSpPr>
        <p:sp>
          <p:nvSpPr>
            <p:cNvPr id="10" name="Flowchart: Alternate Process 9"/>
            <p:cNvSpPr/>
            <p:nvPr/>
          </p:nvSpPr>
          <p:spPr>
            <a:xfrm>
              <a:off x="4979964" y="3052689"/>
              <a:ext cx="3035635" cy="85812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Save and Continue</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11" name="Flowchart: Alternate Process 10"/>
            <p:cNvSpPr/>
            <p:nvPr/>
          </p:nvSpPr>
          <p:spPr>
            <a:xfrm>
              <a:off x="8402908" y="3050344"/>
              <a:ext cx="3035635" cy="85812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Continue</a:t>
              </a:r>
              <a:endParaRPr lang="en-US" sz="2800" dirty="0">
                <a:ln w="0"/>
                <a:solidFill>
                  <a:schemeClr val="tx1"/>
                </a:solidFill>
                <a:effectLst>
                  <a:outerShdw blurRad="38100" dist="19050" dir="2700000" algn="tl" rotWithShape="0">
                    <a:schemeClr val="dk1">
                      <a:alpha val="40000"/>
                    </a:schemeClr>
                  </a:outerShdw>
                </a:effectLst>
              </a:endParaRPr>
            </a:p>
          </p:txBody>
        </p:sp>
        <p:grpSp>
          <p:nvGrpSpPr>
            <p:cNvPr id="12" name="Group 11"/>
            <p:cNvGrpSpPr/>
            <p:nvPr/>
          </p:nvGrpSpPr>
          <p:grpSpPr>
            <a:xfrm>
              <a:off x="3562957" y="3052689"/>
              <a:ext cx="1010757" cy="982676"/>
              <a:chOff x="830838" y="3376246"/>
              <a:chExt cx="1010757" cy="982676"/>
            </a:xfrm>
          </p:grpSpPr>
          <p:sp>
            <p:nvSpPr>
              <p:cNvPr id="13" name="Oval 12"/>
              <p:cNvSpPr/>
              <p:nvPr/>
            </p:nvSpPr>
            <p:spPr>
              <a:xfrm>
                <a:off x="830838" y="3376246"/>
                <a:ext cx="1010757" cy="7987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1087295" y="3435592"/>
                <a:ext cx="53572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2</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sp>
        <p:nvSpPr>
          <p:cNvPr id="3" name="TextBox 2"/>
          <p:cNvSpPr txBox="1"/>
          <p:nvPr/>
        </p:nvSpPr>
        <p:spPr>
          <a:xfrm>
            <a:off x="1" y="2981778"/>
            <a:ext cx="12192000" cy="584775"/>
          </a:xfrm>
          <a:prstGeom prst="rect">
            <a:avLst/>
          </a:prstGeom>
          <a:noFill/>
        </p:spPr>
        <p:txBody>
          <a:bodyPr wrap="square" rtlCol="0">
            <a:spAutoFit/>
          </a:bodyPr>
          <a:lstStyle/>
          <a:p>
            <a:pPr algn="ctr"/>
            <a:r>
              <a:rPr lang="en-US" sz="3200" dirty="0" smtClean="0"/>
              <a:t>Descriptive Links</a:t>
            </a:r>
            <a:endParaRPr lang="en-US" sz="3200" dirty="0"/>
          </a:p>
        </p:txBody>
      </p:sp>
    </p:spTree>
    <p:extLst>
      <p:ext uri="{BB962C8B-B14F-4D97-AF65-F5344CB8AC3E}">
        <p14:creationId xmlns:p14="http://schemas.microsoft.com/office/powerpoint/2010/main" val="2088952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529" y="2419643"/>
            <a:ext cx="11783009" cy="3629465"/>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83281"/>
            <a:ext cx="12192000" cy="400110"/>
          </a:xfrm>
          <a:prstGeom prst="rect">
            <a:avLst/>
          </a:prstGeom>
        </p:spPr>
        <p:txBody>
          <a:bodyPr wrap="square">
            <a:spAutoFit/>
          </a:bodyPr>
          <a:lstStyle/>
          <a:p>
            <a:pPr indent="360045" algn="ctr"/>
            <a:r>
              <a:rPr lang="en-GB" sz="2000" dirty="0">
                <a:ea typeface="Times New Roman" panose="02020603050405020304" pitchFamily="18" charset="0"/>
              </a:rPr>
              <a:t>Summary and excerpts from </a:t>
            </a:r>
            <a:r>
              <a:rPr lang="en-GB" sz="2000" dirty="0" err="1">
                <a:ea typeface="Times New Roman" panose="02020603050405020304" pitchFamily="18" charset="0"/>
              </a:rPr>
              <a:t>Schneiderman's</a:t>
            </a:r>
            <a:r>
              <a:rPr lang="en-GB" sz="2000" dirty="0">
                <a:ea typeface="Times New Roman" panose="02020603050405020304" pitchFamily="18" charset="0"/>
              </a:rPr>
              <a:t> Guidelines, Principles, and </a:t>
            </a:r>
            <a:r>
              <a:rPr lang="en-GB" sz="2000" dirty="0" smtClean="0">
                <a:ea typeface="Times New Roman" panose="02020603050405020304" pitchFamily="18" charset="0"/>
              </a:rPr>
              <a:t>Theories</a:t>
            </a:r>
          </a:p>
        </p:txBody>
      </p:sp>
      <p:grpSp>
        <p:nvGrpSpPr>
          <p:cNvPr id="46" name="Group 45"/>
          <p:cNvGrpSpPr/>
          <p:nvPr/>
        </p:nvGrpSpPr>
        <p:grpSpPr>
          <a:xfrm>
            <a:off x="216733" y="1035445"/>
            <a:ext cx="5368141" cy="1234123"/>
            <a:chOff x="216733" y="1035445"/>
            <a:chExt cx="8186175" cy="1730328"/>
          </a:xfrm>
        </p:grpSpPr>
        <p:graphicFrame>
          <p:nvGraphicFramePr>
            <p:cNvPr id="4" name="Diagram 3"/>
            <p:cNvGraphicFramePr/>
            <p:nvPr>
              <p:extLst>
                <p:ext uri="{D42A27DB-BD31-4B8C-83A1-F6EECF244321}">
                  <p14:modId xmlns:p14="http://schemas.microsoft.com/office/powerpoint/2010/main" val="4247165335"/>
                </p:ext>
              </p:extLst>
            </p:nvPr>
          </p:nvGraphicFramePr>
          <p:xfrm>
            <a:off x="1354098" y="1035445"/>
            <a:ext cx="7048810" cy="173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16733" y="1283791"/>
              <a:ext cx="936818" cy="1078483"/>
              <a:chOff x="849779" y="3155892"/>
              <a:chExt cx="936818" cy="1078483"/>
            </a:xfrm>
          </p:grpSpPr>
          <p:sp>
            <p:nvSpPr>
              <p:cNvPr id="8" name="Oval 7"/>
              <p:cNvSpPr/>
              <p:nvPr/>
            </p:nvSpPr>
            <p:spPr>
              <a:xfrm>
                <a:off x="849779" y="3259996"/>
                <a:ext cx="936818" cy="9743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050326" y="3155892"/>
                <a:ext cx="53572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1</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grpSp>
        <p:nvGrpSpPr>
          <p:cNvPr id="45" name="Group 44"/>
          <p:cNvGrpSpPr/>
          <p:nvPr/>
        </p:nvGrpSpPr>
        <p:grpSpPr>
          <a:xfrm>
            <a:off x="5716384" y="1008849"/>
            <a:ext cx="6008706" cy="978851"/>
            <a:chOff x="3581898" y="2916847"/>
            <a:chExt cx="7856645" cy="993971"/>
          </a:xfrm>
        </p:grpSpPr>
        <p:sp>
          <p:nvSpPr>
            <p:cNvPr id="10" name="Flowchart: Alternate Process 9"/>
            <p:cNvSpPr/>
            <p:nvPr/>
          </p:nvSpPr>
          <p:spPr>
            <a:xfrm>
              <a:off x="4979964" y="3052689"/>
              <a:ext cx="3035635" cy="85812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Save and Continue</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11" name="Flowchart: Alternate Process 10"/>
            <p:cNvSpPr/>
            <p:nvPr/>
          </p:nvSpPr>
          <p:spPr>
            <a:xfrm>
              <a:off x="8402908" y="3050344"/>
              <a:ext cx="3035635" cy="85812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Continue</a:t>
              </a:r>
              <a:endParaRPr lang="en-US" sz="2800" dirty="0">
                <a:ln w="0"/>
                <a:solidFill>
                  <a:schemeClr val="tx1"/>
                </a:solidFill>
                <a:effectLst>
                  <a:outerShdw blurRad="38100" dist="19050" dir="2700000" algn="tl" rotWithShape="0">
                    <a:schemeClr val="dk1">
                      <a:alpha val="40000"/>
                    </a:schemeClr>
                  </a:outerShdw>
                </a:effectLst>
              </a:endParaRPr>
            </a:p>
          </p:txBody>
        </p:sp>
        <p:grpSp>
          <p:nvGrpSpPr>
            <p:cNvPr id="12" name="Group 11"/>
            <p:cNvGrpSpPr/>
            <p:nvPr/>
          </p:nvGrpSpPr>
          <p:grpSpPr>
            <a:xfrm>
              <a:off x="3581898" y="2916847"/>
              <a:ext cx="936818" cy="993971"/>
              <a:chOff x="849779" y="3240404"/>
              <a:chExt cx="936818" cy="993971"/>
            </a:xfrm>
          </p:grpSpPr>
          <p:sp>
            <p:nvSpPr>
              <p:cNvPr id="13" name="Oval 12"/>
              <p:cNvSpPr/>
              <p:nvPr/>
            </p:nvSpPr>
            <p:spPr>
              <a:xfrm>
                <a:off x="849779" y="3259996"/>
                <a:ext cx="936818" cy="9743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1101820" y="3240404"/>
                <a:ext cx="53572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2</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grpSp>
        <p:nvGrpSpPr>
          <p:cNvPr id="48" name="Group 47"/>
          <p:cNvGrpSpPr/>
          <p:nvPr/>
        </p:nvGrpSpPr>
        <p:grpSpPr>
          <a:xfrm>
            <a:off x="216733" y="3406086"/>
            <a:ext cx="11220686" cy="2527999"/>
            <a:chOff x="216733" y="4057193"/>
            <a:chExt cx="9111857" cy="1876892"/>
          </a:xfrm>
        </p:grpSpPr>
        <p:grpSp>
          <p:nvGrpSpPr>
            <p:cNvPr id="42" name="Group 41"/>
            <p:cNvGrpSpPr/>
            <p:nvPr/>
          </p:nvGrpSpPr>
          <p:grpSpPr>
            <a:xfrm>
              <a:off x="216733" y="4508449"/>
              <a:ext cx="936818" cy="1042875"/>
              <a:chOff x="849779" y="3259996"/>
              <a:chExt cx="936818" cy="1042875"/>
            </a:xfrm>
          </p:grpSpPr>
          <p:sp>
            <p:nvSpPr>
              <p:cNvPr id="43" name="Oval 42"/>
              <p:cNvSpPr/>
              <p:nvPr/>
            </p:nvSpPr>
            <p:spPr>
              <a:xfrm>
                <a:off x="849779" y="3259996"/>
                <a:ext cx="936818" cy="9743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ectangle 43"/>
              <p:cNvSpPr/>
              <p:nvPr/>
            </p:nvSpPr>
            <p:spPr>
              <a:xfrm>
                <a:off x="1062266" y="3379541"/>
                <a:ext cx="535722"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3</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aphicFrame>
          <p:nvGraphicFramePr>
            <p:cNvPr id="47" name="Diagram 46"/>
            <p:cNvGraphicFramePr/>
            <p:nvPr>
              <p:extLst>
                <p:ext uri="{D42A27DB-BD31-4B8C-83A1-F6EECF244321}">
                  <p14:modId xmlns:p14="http://schemas.microsoft.com/office/powerpoint/2010/main" val="1774122007"/>
                </p:ext>
              </p:extLst>
            </p:nvPr>
          </p:nvGraphicFramePr>
          <p:xfrm>
            <a:off x="1200590" y="4057193"/>
            <a:ext cx="8128000" cy="18768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21" name="TextBox 20"/>
          <p:cNvSpPr txBox="1"/>
          <p:nvPr/>
        </p:nvSpPr>
        <p:spPr>
          <a:xfrm>
            <a:off x="15457" y="2658962"/>
            <a:ext cx="12192000" cy="584775"/>
          </a:xfrm>
          <a:prstGeom prst="rect">
            <a:avLst/>
          </a:prstGeom>
          <a:noFill/>
        </p:spPr>
        <p:txBody>
          <a:bodyPr wrap="square" rtlCol="0">
            <a:spAutoFit/>
          </a:bodyPr>
          <a:lstStyle/>
          <a:p>
            <a:pPr algn="ctr"/>
            <a:r>
              <a:rPr lang="en-US" sz="3200" dirty="0" smtClean="0"/>
              <a:t>Descriptive Heading</a:t>
            </a:r>
            <a:endParaRPr lang="en-US" sz="3200" dirty="0"/>
          </a:p>
        </p:txBody>
      </p:sp>
    </p:spTree>
    <p:extLst>
      <p:ext uri="{BB962C8B-B14F-4D97-AF65-F5344CB8AC3E}">
        <p14:creationId xmlns:p14="http://schemas.microsoft.com/office/powerpoint/2010/main" val="158726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281"/>
            <a:ext cx="12192000" cy="3046988"/>
          </a:xfrm>
          <a:prstGeom prst="rect">
            <a:avLst/>
          </a:prstGeom>
        </p:spPr>
        <p:txBody>
          <a:bodyPr wrap="square">
            <a:spAutoFit/>
          </a:bodyPr>
          <a:lstStyle/>
          <a:p>
            <a:pPr indent="360045" algn="ctr"/>
            <a:r>
              <a:rPr lang="en-GB" sz="2000" dirty="0">
                <a:ea typeface="Times New Roman" panose="02020603050405020304" pitchFamily="18" charset="0"/>
              </a:rPr>
              <a:t>Summary and excerpts from </a:t>
            </a:r>
            <a:r>
              <a:rPr lang="en-GB" sz="2000" dirty="0" err="1">
                <a:ea typeface="Times New Roman" panose="02020603050405020304" pitchFamily="18" charset="0"/>
              </a:rPr>
              <a:t>Schneiderman's</a:t>
            </a:r>
            <a:r>
              <a:rPr lang="en-GB" sz="2000" dirty="0">
                <a:ea typeface="Times New Roman" panose="02020603050405020304" pitchFamily="18" charset="0"/>
              </a:rPr>
              <a:t> Guidelines, Principles, and </a:t>
            </a:r>
            <a:r>
              <a:rPr lang="en-GB" sz="2000" dirty="0" smtClean="0">
                <a:ea typeface="Times New Roman" panose="02020603050405020304" pitchFamily="18" charset="0"/>
              </a:rPr>
              <a:t>Theories</a:t>
            </a:r>
          </a:p>
          <a:p>
            <a:pPr indent="360045" algn="just"/>
            <a:endParaRPr lang="en-GB" sz="2000" dirty="0">
              <a:ea typeface="Times New Roman" panose="02020603050405020304" pitchFamily="18" charset="0"/>
            </a:endParaRPr>
          </a:p>
          <a:p>
            <a:pPr indent="360045" algn="ctr"/>
            <a:endParaRPr lang="en-GB" sz="2800" dirty="0" smtClean="0">
              <a:ea typeface="Times New Roman" panose="02020603050405020304" pitchFamily="18" charset="0"/>
            </a:endParaRPr>
          </a:p>
          <a:p>
            <a:pPr indent="360045" algn="ctr"/>
            <a:endParaRPr lang="en-GB" sz="2800" dirty="0" smtClean="0">
              <a:ea typeface="Times New Roman" panose="02020603050405020304" pitchFamily="18" charset="0"/>
            </a:endParaRPr>
          </a:p>
          <a:p>
            <a:pPr indent="360045" algn="ctr"/>
            <a:endParaRPr lang="en-GB" sz="2800" dirty="0" smtClean="0">
              <a:ea typeface="Times New Roman" panose="02020603050405020304" pitchFamily="18" charset="0"/>
            </a:endParaRPr>
          </a:p>
          <a:p>
            <a:pPr indent="360045" algn="ctr"/>
            <a:r>
              <a:rPr lang="en-GB" sz="2800" dirty="0" smtClean="0">
                <a:ea typeface="Times New Roman" panose="02020603050405020304" pitchFamily="18" charset="0"/>
              </a:rPr>
              <a:t>Use checkboxes for binary choices</a:t>
            </a:r>
          </a:p>
          <a:p>
            <a:pPr indent="360045" algn="just"/>
            <a:endParaRPr lang="en-US" sz="2000" dirty="0">
              <a:ea typeface="Times New Roman" panose="02020603050405020304" pitchFamily="18" charset="0"/>
            </a:endParaRPr>
          </a:p>
          <a:p>
            <a:pPr indent="360045" algn="just"/>
            <a:r>
              <a:rPr lang="en-GB" sz="2000" dirty="0" smtClean="0">
                <a:ea typeface="Times New Roman" panose="02020603050405020304" pitchFamily="18" charset="0"/>
              </a:rPr>
              <a:t> </a:t>
            </a:r>
            <a:endParaRPr lang="en-US" sz="2000" dirty="0">
              <a:ea typeface="Times New Roman" panose="02020603050405020304" pitchFamily="18" charset="0"/>
            </a:endParaRPr>
          </a:p>
        </p:txBody>
      </p:sp>
      <p:grpSp>
        <p:nvGrpSpPr>
          <p:cNvPr id="18" name="Group 17"/>
          <p:cNvGrpSpPr/>
          <p:nvPr/>
        </p:nvGrpSpPr>
        <p:grpSpPr>
          <a:xfrm>
            <a:off x="799412" y="2624816"/>
            <a:ext cx="10126549" cy="2798216"/>
            <a:chOff x="216733" y="1332350"/>
            <a:chExt cx="11326144" cy="2940105"/>
          </a:xfrm>
        </p:grpSpPr>
        <p:grpSp>
          <p:nvGrpSpPr>
            <p:cNvPr id="9" name="Group 8"/>
            <p:cNvGrpSpPr/>
            <p:nvPr/>
          </p:nvGrpSpPr>
          <p:grpSpPr>
            <a:xfrm>
              <a:off x="216733" y="2101291"/>
              <a:ext cx="1272771" cy="1487343"/>
              <a:chOff x="849779" y="3158037"/>
              <a:chExt cx="936818" cy="1076338"/>
            </a:xfrm>
          </p:grpSpPr>
          <p:sp>
            <p:nvSpPr>
              <p:cNvPr id="8" name="Oval 7"/>
              <p:cNvSpPr/>
              <p:nvPr/>
            </p:nvSpPr>
            <p:spPr>
              <a:xfrm>
                <a:off x="849779" y="3158037"/>
                <a:ext cx="936818" cy="10763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121029" y="3331316"/>
                <a:ext cx="394318" cy="668181"/>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4</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pic>
          <p:nvPicPr>
            <p:cNvPr id="11" name="Picture 10" descr="Original file ‎ (SVG file, nominally 21 × 14 pixels, fi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555" y="2082511"/>
              <a:ext cx="2186265" cy="1456941"/>
            </a:xfrm>
            <a:prstGeom prst="rect">
              <a:avLst/>
            </a:prstGeom>
            <a:ln w="73025">
              <a:solidFill>
                <a:schemeClr val="accent1">
                  <a:shade val="50000"/>
                </a:schemeClr>
              </a:solidFill>
            </a:ln>
          </p:spPr>
        </p:pic>
        <p:grpSp>
          <p:nvGrpSpPr>
            <p:cNvPr id="16" name="Group 15"/>
            <p:cNvGrpSpPr/>
            <p:nvPr/>
          </p:nvGrpSpPr>
          <p:grpSpPr>
            <a:xfrm>
              <a:off x="5406404" y="1332350"/>
              <a:ext cx="6136473" cy="2940105"/>
              <a:chOff x="4886142" y="1385823"/>
              <a:chExt cx="6136473" cy="2940105"/>
            </a:xfrm>
          </p:grpSpPr>
          <p:pic>
            <p:nvPicPr>
              <p:cNvPr id="12" name="Picture 11" descr="Vector gratis: Hoja, De Papel, De Impresión - Imagen ..."/>
              <p:cNvPicPr>
                <a:picLocks noChangeAspect="1"/>
              </p:cNvPicPr>
              <p:nvPr/>
            </p:nvPicPr>
            <p:blipFill rotWithShape="1">
              <a:blip r:embed="rId4">
                <a:extLst>
                  <a:ext uri="{28A0092B-C50C-407E-A947-70E740481C1C}">
                    <a14:useLocalDpi xmlns:a14="http://schemas.microsoft.com/office/drawing/2010/main" val="0"/>
                  </a:ext>
                </a:extLst>
              </a:blip>
              <a:srcRect t="1" b="59208"/>
              <a:stretch/>
            </p:blipFill>
            <p:spPr>
              <a:xfrm>
                <a:off x="4886142" y="1385823"/>
                <a:ext cx="6136473" cy="2940105"/>
              </a:xfrm>
              <a:prstGeom prst="rect">
                <a:avLst/>
              </a:prstGeom>
            </p:spPr>
          </p:pic>
          <p:sp>
            <p:nvSpPr>
              <p:cNvPr id="13" name="TextBox 12"/>
              <p:cNvSpPr txBox="1"/>
              <p:nvPr/>
            </p:nvSpPr>
            <p:spPr>
              <a:xfrm>
                <a:off x="6208268" y="1973812"/>
                <a:ext cx="4631858" cy="420398"/>
              </a:xfrm>
              <a:prstGeom prst="rect">
                <a:avLst/>
              </a:prstGeom>
              <a:noFill/>
            </p:spPr>
            <p:txBody>
              <a:bodyPr wrap="square" rtlCol="0">
                <a:spAutoFit/>
              </a:bodyPr>
              <a:lstStyle/>
              <a:p>
                <a:r>
                  <a:rPr lang="en-US" sz="2000" b="1" dirty="0" smtClean="0">
                    <a:latin typeface="Bradley Hand ITC" panose="03070402050302030203" pitchFamily="66" charset="0"/>
                  </a:rPr>
                  <a:t>Do you want to continue? Yes or no?</a:t>
                </a:r>
                <a:endParaRPr lang="en-US" sz="2000" b="1" dirty="0">
                  <a:latin typeface="Bradley Hand ITC" panose="03070402050302030203" pitchFamily="66" charset="0"/>
                </a:endParaRPr>
              </a:p>
            </p:txBody>
          </p:sp>
          <p:cxnSp>
            <p:nvCxnSpPr>
              <p:cNvPr id="15" name="Straight Connector 14"/>
              <p:cNvCxnSpPr/>
              <p:nvPr/>
            </p:nvCxnSpPr>
            <p:spPr>
              <a:xfrm>
                <a:off x="6375646" y="3087584"/>
                <a:ext cx="4186607" cy="11876"/>
              </a:xfrm>
              <a:prstGeom prst="line">
                <a:avLst/>
              </a:prstGeom>
              <a:ln w="76200"/>
            </p:spPr>
            <p:style>
              <a:lnRef idx="1">
                <a:schemeClr val="dk1"/>
              </a:lnRef>
              <a:fillRef idx="0">
                <a:schemeClr val="dk1"/>
              </a:fillRef>
              <a:effectRef idx="0">
                <a:schemeClr val="dk1"/>
              </a:effectRef>
              <a:fontRef idx="minor">
                <a:schemeClr val="tx1"/>
              </a:fontRef>
            </p:style>
          </p:cxnSp>
        </p:grpSp>
        <p:pic>
          <p:nvPicPr>
            <p:cNvPr id="17" name="Picture 16" descr="Get Him to The Greek, Katy Perry, Christina Aguilera,P!nk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2661" y="2242183"/>
              <a:ext cx="2213955" cy="1233089"/>
            </a:xfrm>
            <a:prstGeom prst="rect">
              <a:avLst/>
            </a:prstGeom>
          </p:spPr>
        </p:pic>
      </p:grpSp>
    </p:spTree>
    <p:extLst>
      <p:ext uri="{BB962C8B-B14F-4D97-AF65-F5344CB8AC3E}">
        <p14:creationId xmlns:p14="http://schemas.microsoft.com/office/powerpoint/2010/main" val="3267527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0" y="2505823"/>
            <a:ext cx="11783009" cy="4103682"/>
            <a:chOff x="0" y="2531755"/>
            <a:chExt cx="11783009" cy="4077749"/>
          </a:xfrm>
        </p:grpSpPr>
        <p:grpSp>
          <p:nvGrpSpPr>
            <p:cNvPr id="60" name="Group 59"/>
            <p:cNvGrpSpPr/>
            <p:nvPr/>
          </p:nvGrpSpPr>
          <p:grpSpPr>
            <a:xfrm>
              <a:off x="0" y="2531755"/>
              <a:ext cx="11783009" cy="4077749"/>
              <a:chOff x="270992" y="3608000"/>
              <a:chExt cx="11783009" cy="3362927"/>
            </a:xfrm>
          </p:grpSpPr>
          <p:sp>
            <p:nvSpPr>
              <p:cNvPr id="61" name="Rectangle 60"/>
              <p:cNvSpPr/>
              <p:nvPr/>
            </p:nvSpPr>
            <p:spPr>
              <a:xfrm>
                <a:off x="270992" y="3608000"/>
                <a:ext cx="11783009" cy="3362927"/>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514634" y="4753422"/>
                <a:ext cx="1061701" cy="988280"/>
                <a:chOff x="774468" y="3989563"/>
                <a:chExt cx="766267" cy="600688"/>
              </a:xfrm>
            </p:grpSpPr>
            <p:sp>
              <p:nvSpPr>
                <p:cNvPr id="66" name="Oval 65"/>
                <p:cNvSpPr/>
                <p:nvPr/>
              </p:nvSpPr>
              <p:spPr>
                <a:xfrm>
                  <a:off x="774468" y="3989563"/>
                  <a:ext cx="766267" cy="5647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Rectangle 66"/>
                <p:cNvSpPr/>
                <p:nvPr/>
              </p:nvSpPr>
              <p:spPr>
                <a:xfrm>
                  <a:off x="989791" y="4029040"/>
                  <a:ext cx="386651" cy="561211"/>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5</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sp>
          <p:nvSpPr>
            <p:cNvPr id="68" name="Rectangle 67"/>
            <p:cNvSpPr/>
            <p:nvPr/>
          </p:nvSpPr>
          <p:spPr>
            <a:xfrm>
              <a:off x="2180806" y="3035583"/>
              <a:ext cx="2550851" cy="3391358"/>
            </a:xfrm>
            <a:prstGeom prst="rect">
              <a:avLst/>
            </a:prstGeom>
            <a:solidFill>
              <a:schemeClr val="bg1"/>
            </a:solidFill>
            <a:ln w="730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194933" y="3075381"/>
              <a:ext cx="2550851" cy="3391358"/>
            </a:xfrm>
            <a:prstGeom prst="rect">
              <a:avLst/>
            </a:prstGeom>
            <a:solidFill>
              <a:schemeClr val="bg1"/>
            </a:solidFill>
            <a:ln w="730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rotWithShape="1">
            <a:blip r:embed="rId3">
              <a:extLst>
                <a:ext uri="{28A0092B-C50C-407E-A947-70E740481C1C}">
                  <a14:useLocalDpi xmlns:a14="http://schemas.microsoft.com/office/drawing/2010/main" val="0"/>
                </a:ext>
              </a:extLst>
            </a:blip>
            <a:srcRect t="7948" b="19141"/>
            <a:stretch/>
          </p:blipFill>
          <p:spPr>
            <a:xfrm>
              <a:off x="2211293" y="3193143"/>
              <a:ext cx="2427851" cy="3145027"/>
            </a:xfrm>
            <a:prstGeom prst="rect">
              <a:avLst/>
            </a:prstGeom>
          </p:spPr>
        </p:pic>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t="24660" r="36792" b="19141"/>
            <a:stretch/>
          </p:blipFill>
          <p:spPr>
            <a:xfrm>
              <a:off x="8281718" y="3251313"/>
              <a:ext cx="2377927" cy="3086914"/>
            </a:xfrm>
            <a:prstGeom prst="rect">
              <a:avLst/>
            </a:prstGeom>
          </p:spPr>
        </p:pic>
        <p:pic>
          <p:nvPicPr>
            <p:cNvPr id="72" name="Picture 71" descr="Get Him to The Greek, Katy Perry, Christina Aguilera,P!n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561" y="4299098"/>
              <a:ext cx="1292420" cy="520204"/>
            </a:xfrm>
            <a:prstGeom prst="rect">
              <a:avLst/>
            </a:prstGeom>
          </p:spPr>
        </p:pic>
      </p:grpSp>
      <p:sp>
        <p:nvSpPr>
          <p:cNvPr id="2" name="Rectangle 1"/>
          <p:cNvSpPr/>
          <p:nvPr/>
        </p:nvSpPr>
        <p:spPr>
          <a:xfrm>
            <a:off x="0" y="183281"/>
            <a:ext cx="12192000" cy="1323439"/>
          </a:xfrm>
          <a:prstGeom prst="rect">
            <a:avLst/>
          </a:prstGeom>
        </p:spPr>
        <p:txBody>
          <a:bodyPr wrap="square">
            <a:spAutoFit/>
          </a:bodyPr>
          <a:lstStyle/>
          <a:p>
            <a:pPr indent="360045" algn="ctr"/>
            <a:r>
              <a:rPr lang="en-GB" sz="2000" dirty="0">
                <a:ea typeface="Times New Roman" panose="02020603050405020304" pitchFamily="18" charset="0"/>
              </a:rPr>
              <a:t>Summary and excerpts from </a:t>
            </a:r>
            <a:r>
              <a:rPr lang="en-GB" sz="2000" dirty="0" err="1">
                <a:ea typeface="Times New Roman" panose="02020603050405020304" pitchFamily="18" charset="0"/>
              </a:rPr>
              <a:t>Schneiderman's</a:t>
            </a:r>
            <a:r>
              <a:rPr lang="en-GB" sz="2000" dirty="0">
                <a:ea typeface="Times New Roman" panose="02020603050405020304" pitchFamily="18" charset="0"/>
              </a:rPr>
              <a:t> Guidelines, Principles, and </a:t>
            </a:r>
            <a:r>
              <a:rPr lang="en-GB" sz="2000" dirty="0" smtClean="0">
                <a:ea typeface="Times New Roman" panose="02020603050405020304" pitchFamily="18" charset="0"/>
              </a:rPr>
              <a:t>Theories</a:t>
            </a:r>
          </a:p>
          <a:p>
            <a:pPr indent="360045" algn="just"/>
            <a:endParaRPr lang="en-GB" sz="2000" dirty="0">
              <a:latin typeface="Times New Roman" panose="02020603050405020304" pitchFamily="18" charset="0"/>
              <a:ea typeface="Times New Roman" panose="02020603050405020304" pitchFamily="18" charset="0"/>
            </a:endParaRPr>
          </a:p>
          <a:p>
            <a:pPr indent="360045" algn="just"/>
            <a:endParaRPr lang="en-US" sz="2000" dirty="0">
              <a:latin typeface="Times New Roman" panose="02020603050405020304" pitchFamily="18" charset="0"/>
              <a:ea typeface="Times New Roman" panose="02020603050405020304" pitchFamily="18" charset="0"/>
            </a:endParaRPr>
          </a:p>
          <a:p>
            <a:pPr indent="360045" algn="just"/>
            <a:r>
              <a:rPr lang="en-GB" sz="2000" dirty="0" smtClean="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grpSp>
        <p:nvGrpSpPr>
          <p:cNvPr id="18" name="Group 17"/>
          <p:cNvGrpSpPr/>
          <p:nvPr/>
        </p:nvGrpSpPr>
        <p:grpSpPr>
          <a:xfrm>
            <a:off x="216733" y="872869"/>
            <a:ext cx="6672798" cy="1240344"/>
            <a:chOff x="216733" y="1332350"/>
            <a:chExt cx="11430708" cy="2940105"/>
          </a:xfrm>
        </p:grpSpPr>
        <p:grpSp>
          <p:nvGrpSpPr>
            <p:cNvPr id="9" name="Group 8"/>
            <p:cNvGrpSpPr/>
            <p:nvPr/>
          </p:nvGrpSpPr>
          <p:grpSpPr>
            <a:xfrm>
              <a:off x="216733" y="1803151"/>
              <a:ext cx="1272771" cy="1785484"/>
              <a:chOff x="849779" y="2942283"/>
              <a:chExt cx="936818" cy="1292092"/>
            </a:xfrm>
          </p:grpSpPr>
          <p:sp>
            <p:nvSpPr>
              <p:cNvPr id="8" name="Oval 7"/>
              <p:cNvSpPr/>
              <p:nvPr/>
            </p:nvSpPr>
            <p:spPr>
              <a:xfrm>
                <a:off x="849779" y="3158037"/>
                <a:ext cx="936818" cy="10763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113018" y="2942283"/>
                <a:ext cx="394318" cy="668181"/>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4</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pic>
          <p:nvPicPr>
            <p:cNvPr id="11" name="Picture 10" descr="Original file ‎ (SVG file, nominally 21 × 14 pixels, fil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1555" y="2082511"/>
              <a:ext cx="2186265" cy="1456941"/>
            </a:xfrm>
            <a:prstGeom prst="rect">
              <a:avLst/>
            </a:prstGeom>
            <a:ln w="73025">
              <a:solidFill>
                <a:schemeClr val="accent1">
                  <a:shade val="50000"/>
                </a:schemeClr>
              </a:solidFill>
            </a:ln>
          </p:spPr>
        </p:pic>
        <p:grpSp>
          <p:nvGrpSpPr>
            <p:cNvPr id="16" name="Group 15"/>
            <p:cNvGrpSpPr/>
            <p:nvPr/>
          </p:nvGrpSpPr>
          <p:grpSpPr>
            <a:xfrm>
              <a:off x="5406404" y="1332350"/>
              <a:ext cx="6241037" cy="2940105"/>
              <a:chOff x="4886142" y="1385823"/>
              <a:chExt cx="6241037" cy="2940105"/>
            </a:xfrm>
          </p:grpSpPr>
          <p:pic>
            <p:nvPicPr>
              <p:cNvPr id="12" name="Picture 11" descr="Vector gratis: Hoja, De Papel, De Impresión - Imagen ..."/>
              <p:cNvPicPr>
                <a:picLocks noChangeAspect="1"/>
              </p:cNvPicPr>
              <p:nvPr/>
            </p:nvPicPr>
            <p:blipFill rotWithShape="1">
              <a:blip r:embed="rId6">
                <a:extLst>
                  <a:ext uri="{28A0092B-C50C-407E-A947-70E740481C1C}">
                    <a14:useLocalDpi xmlns:a14="http://schemas.microsoft.com/office/drawing/2010/main" val="0"/>
                  </a:ext>
                </a:extLst>
              </a:blip>
              <a:srcRect t="1" b="59208"/>
              <a:stretch/>
            </p:blipFill>
            <p:spPr>
              <a:xfrm>
                <a:off x="4886142" y="1385823"/>
                <a:ext cx="6136473" cy="2940105"/>
              </a:xfrm>
              <a:prstGeom prst="rect">
                <a:avLst/>
              </a:prstGeom>
            </p:spPr>
          </p:pic>
          <p:sp>
            <p:nvSpPr>
              <p:cNvPr id="13" name="TextBox 12"/>
              <p:cNvSpPr txBox="1"/>
              <p:nvPr/>
            </p:nvSpPr>
            <p:spPr>
              <a:xfrm>
                <a:off x="6224577" y="1937606"/>
                <a:ext cx="4902602" cy="729553"/>
              </a:xfrm>
              <a:prstGeom prst="rect">
                <a:avLst/>
              </a:prstGeom>
              <a:noFill/>
            </p:spPr>
            <p:txBody>
              <a:bodyPr wrap="square" rtlCol="0">
                <a:spAutoFit/>
              </a:bodyPr>
              <a:lstStyle/>
              <a:p>
                <a:r>
                  <a:rPr lang="en-US" sz="1400" b="1" dirty="0" smtClean="0">
                    <a:latin typeface="Bradley Hand ITC" panose="03070402050302030203" pitchFamily="66" charset="0"/>
                  </a:rPr>
                  <a:t>Do you want to continue? Yes or no?</a:t>
                </a:r>
                <a:endParaRPr lang="en-US" sz="1400" b="1" dirty="0">
                  <a:latin typeface="Bradley Hand ITC" panose="03070402050302030203" pitchFamily="66" charset="0"/>
                </a:endParaRPr>
              </a:p>
            </p:txBody>
          </p:sp>
          <p:cxnSp>
            <p:nvCxnSpPr>
              <p:cNvPr id="15" name="Straight Connector 14"/>
              <p:cNvCxnSpPr/>
              <p:nvPr/>
            </p:nvCxnSpPr>
            <p:spPr>
              <a:xfrm>
                <a:off x="6375646" y="3087584"/>
                <a:ext cx="4186607" cy="11876"/>
              </a:xfrm>
              <a:prstGeom prst="line">
                <a:avLst/>
              </a:prstGeom>
              <a:ln w="76200"/>
            </p:spPr>
            <p:style>
              <a:lnRef idx="1">
                <a:schemeClr val="dk1"/>
              </a:lnRef>
              <a:fillRef idx="0">
                <a:schemeClr val="dk1"/>
              </a:fillRef>
              <a:effectRef idx="0">
                <a:schemeClr val="dk1"/>
              </a:effectRef>
              <a:fontRef idx="minor">
                <a:schemeClr val="tx1"/>
              </a:fontRef>
            </p:style>
          </p:cxnSp>
        </p:grpSp>
        <p:pic>
          <p:nvPicPr>
            <p:cNvPr id="17" name="Picture 16" descr="Get Him to The Greek, Katy Perry, Christina Aguilera,P!n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661" y="2242183"/>
              <a:ext cx="2213955" cy="1233089"/>
            </a:xfrm>
            <a:prstGeom prst="rect">
              <a:avLst/>
            </a:prstGeom>
          </p:spPr>
        </p:pic>
      </p:grpSp>
      <p:sp>
        <p:nvSpPr>
          <p:cNvPr id="51" name="TextBox 50"/>
          <p:cNvSpPr txBox="1"/>
          <p:nvPr/>
        </p:nvSpPr>
        <p:spPr>
          <a:xfrm>
            <a:off x="58742" y="2443193"/>
            <a:ext cx="12192000" cy="584775"/>
          </a:xfrm>
          <a:prstGeom prst="rect">
            <a:avLst/>
          </a:prstGeom>
          <a:noFill/>
        </p:spPr>
        <p:txBody>
          <a:bodyPr wrap="square" rtlCol="0">
            <a:spAutoFit/>
          </a:bodyPr>
          <a:lstStyle/>
          <a:p>
            <a:pPr algn="ctr"/>
            <a:r>
              <a:rPr lang="en-US" sz="3200" dirty="0" smtClean="0"/>
              <a:t>Develop pages that will print properly</a:t>
            </a:r>
            <a:endParaRPr lang="en-US" sz="3200" dirty="0"/>
          </a:p>
        </p:txBody>
      </p:sp>
    </p:spTree>
    <p:extLst>
      <p:ext uri="{BB962C8B-B14F-4D97-AF65-F5344CB8AC3E}">
        <p14:creationId xmlns:p14="http://schemas.microsoft.com/office/powerpoint/2010/main" val="47510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276252" y="6244378"/>
            <a:ext cx="2743200" cy="365125"/>
          </a:xfrm>
        </p:spPr>
        <p:txBody>
          <a:bodyPr/>
          <a:lstStyle>
            <a:lvl1pPr algn="r">
              <a:defRPr/>
            </a:lvl1pPr>
          </a:lstStyle>
          <a:p>
            <a:r>
              <a:rPr lang="en-US" dirty="0" smtClean="0">
                <a:solidFill>
                  <a:schemeClr val="tx1">
                    <a:lumMod val="50000"/>
                    <a:lumOff val="50000"/>
                  </a:schemeClr>
                </a:solidFill>
                <a:latin typeface="Avenir Next" charset="0"/>
                <a:ea typeface="Avenir Next" charset="0"/>
                <a:cs typeface="Avenir Next" charset="0"/>
              </a:rPr>
              <a:t>Title of document here</a:t>
            </a:r>
            <a:endParaRPr lang="en-US" dirty="0">
              <a:solidFill>
                <a:schemeClr val="tx1">
                  <a:lumMod val="50000"/>
                  <a:lumOff val="50000"/>
                </a:schemeClr>
              </a:solidFill>
              <a:latin typeface="Avenir Next" charset="0"/>
              <a:ea typeface="Avenir Next" charset="0"/>
              <a:cs typeface="Avenir Next" charset="0"/>
            </a:endParaRPr>
          </a:p>
        </p:txBody>
      </p:sp>
      <p:sp>
        <p:nvSpPr>
          <p:cNvPr id="7" name="Date Placeholder 3"/>
          <p:cNvSpPr>
            <a:spLocks noGrp="1"/>
          </p:cNvSpPr>
          <p:nvPr>
            <p:ph type="dt" sz="half" idx="10"/>
          </p:nvPr>
        </p:nvSpPr>
        <p:spPr>
          <a:xfrm>
            <a:off x="4616368" y="6244378"/>
            <a:ext cx="2743200" cy="365125"/>
          </a:xfrm>
        </p:spPr>
        <p:txBody>
          <a:bodyPr/>
          <a:lstStyle>
            <a:lvl1pPr algn="ctr">
              <a:defRPr/>
            </a:lvl1pPr>
          </a:lstStyle>
          <a:p>
            <a:fld id="{D54D5371-F7DB-5648-B768-5243C5A9A4FB}" type="datetimeFigureOut">
              <a:rPr lang="en-US" smtClean="0">
                <a:solidFill>
                  <a:schemeClr val="tx1">
                    <a:lumMod val="50000"/>
                    <a:lumOff val="50000"/>
                  </a:schemeClr>
                </a:solidFill>
                <a:latin typeface="Avenir Next" charset="0"/>
                <a:ea typeface="Avenir Next" charset="0"/>
                <a:cs typeface="Avenir Next" charset="0"/>
              </a:rPr>
              <a:pPr/>
              <a:t>3/13/2019</a:t>
            </a:fld>
            <a:endParaRPr lang="en-US" dirty="0">
              <a:solidFill>
                <a:schemeClr val="tx1">
                  <a:lumMod val="50000"/>
                  <a:lumOff val="50000"/>
                </a:schemeClr>
              </a:solidFill>
              <a:latin typeface="Avenir Next" charset="0"/>
              <a:ea typeface="Avenir Next" charset="0"/>
              <a:cs typeface="Avenir Next" charset="0"/>
            </a:endParaRPr>
          </a:p>
        </p:txBody>
      </p:sp>
      <p:sp>
        <p:nvSpPr>
          <p:cNvPr id="2" name="Rectangle 1"/>
          <p:cNvSpPr/>
          <p:nvPr/>
        </p:nvSpPr>
        <p:spPr>
          <a:xfrm>
            <a:off x="0" y="183281"/>
            <a:ext cx="12192000" cy="707886"/>
          </a:xfrm>
          <a:prstGeom prst="rect">
            <a:avLst/>
          </a:prstGeom>
        </p:spPr>
        <p:txBody>
          <a:bodyPr wrap="square">
            <a:spAutoFit/>
          </a:bodyPr>
          <a:lstStyle/>
          <a:p>
            <a:pPr indent="360045" algn="ctr"/>
            <a:r>
              <a:rPr lang="en-GB" sz="2000" dirty="0">
                <a:ea typeface="Times New Roman" panose="02020603050405020304" pitchFamily="18" charset="0"/>
              </a:rPr>
              <a:t>Summary and excerpts from </a:t>
            </a:r>
            <a:r>
              <a:rPr lang="en-GB" sz="2000" dirty="0" err="1">
                <a:ea typeface="Times New Roman" panose="02020603050405020304" pitchFamily="18" charset="0"/>
              </a:rPr>
              <a:t>Schneiderman's</a:t>
            </a:r>
            <a:r>
              <a:rPr lang="en-GB" sz="2000" dirty="0">
                <a:ea typeface="Times New Roman" panose="02020603050405020304" pitchFamily="18" charset="0"/>
              </a:rPr>
              <a:t> Guidelines, Principles, and </a:t>
            </a:r>
            <a:r>
              <a:rPr lang="en-GB" sz="2000" dirty="0" smtClean="0">
                <a:ea typeface="Times New Roman" panose="02020603050405020304" pitchFamily="18" charset="0"/>
              </a:rPr>
              <a:t>Theories</a:t>
            </a:r>
          </a:p>
          <a:p>
            <a:pPr indent="360045" algn="just"/>
            <a:endParaRPr lang="en-US" sz="2000" dirty="0">
              <a:latin typeface="Times New Roman" panose="02020603050405020304" pitchFamily="18" charset="0"/>
              <a:ea typeface="Times New Roman" panose="02020603050405020304" pitchFamily="18" charset="0"/>
            </a:endParaRPr>
          </a:p>
        </p:txBody>
      </p:sp>
      <p:grpSp>
        <p:nvGrpSpPr>
          <p:cNvPr id="19" name="Group 18"/>
          <p:cNvGrpSpPr/>
          <p:nvPr/>
        </p:nvGrpSpPr>
        <p:grpSpPr>
          <a:xfrm>
            <a:off x="216733" y="1071485"/>
            <a:ext cx="5269667" cy="1041727"/>
            <a:chOff x="216733" y="1332350"/>
            <a:chExt cx="11430708" cy="2940105"/>
          </a:xfrm>
        </p:grpSpPr>
        <p:grpSp>
          <p:nvGrpSpPr>
            <p:cNvPr id="20" name="Group 19"/>
            <p:cNvGrpSpPr/>
            <p:nvPr/>
          </p:nvGrpSpPr>
          <p:grpSpPr>
            <a:xfrm>
              <a:off x="216733" y="1592148"/>
              <a:ext cx="1272771" cy="1996488"/>
              <a:chOff x="849779" y="2789587"/>
              <a:chExt cx="936818" cy="1444788"/>
            </a:xfrm>
          </p:grpSpPr>
          <p:sp>
            <p:nvSpPr>
              <p:cNvPr id="27" name="Oval 26"/>
              <p:cNvSpPr/>
              <p:nvPr/>
            </p:nvSpPr>
            <p:spPr>
              <a:xfrm>
                <a:off x="849779" y="3158037"/>
                <a:ext cx="936818" cy="10763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1098369" y="2789587"/>
                <a:ext cx="394317" cy="668182"/>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4</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pic>
          <p:nvPicPr>
            <p:cNvPr id="21" name="Picture 20" descr="Original file ‎ (SVG file, nominally 21 × 14 pixels, fi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555" y="2082511"/>
              <a:ext cx="2186265" cy="1456941"/>
            </a:xfrm>
            <a:prstGeom prst="rect">
              <a:avLst/>
            </a:prstGeom>
            <a:ln w="73025">
              <a:solidFill>
                <a:schemeClr val="accent1">
                  <a:shade val="50000"/>
                </a:schemeClr>
              </a:solidFill>
            </a:ln>
          </p:spPr>
        </p:pic>
        <p:grpSp>
          <p:nvGrpSpPr>
            <p:cNvPr id="22" name="Group 21"/>
            <p:cNvGrpSpPr/>
            <p:nvPr/>
          </p:nvGrpSpPr>
          <p:grpSpPr>
            <a:xfrm>
              <a:off x="5406404" y="1332350"/>
              <a:ext cx="6241037" cy="2940105"/>
              <a:chOff x="4886142" y="1385823"/>
              <a:chExt cx="6241037" cy="2940105"/>
            </a:xfrm>
          </p:grpSpPr>
          <p:pic>
            <p:nvPicPr>
              <p:cNvPr id="24" name="Picture 23" descr="Vector gratis: Hoja, De Papel, De Impresión - Imagen ..."/>
              <p:cNvPicPr>
                <a:picLocks noChangeAspect="1"/>
              </p:cNvPicPr>
              <p:nvPr/>
            </p:nvPicPr>
            <p:blipFill rotWithShape="1">
              <a:blip r:embed="rId4">
                <a:extLst>
                  <a:ext uri="{28A0092B-C50C-407E-A947-70E740481C1C}">
                    <a14:useLocalDpi xmlns:a14="http://schemas.microsoft.com/office/drawing/2010/main" val="0"/>
                  </a:ext>
                </a:extLst>
              </a:blip>
              <a:srcRect t="1" b="59208"/>
              <a:stretch/>
            </p:blipFill>
            <p:spPr>
              <a:xfrm>
                <a:off x="4886142" y="1385823"/>
                <a:ext cx="6136473" cy="2940105"/>
              </a:xfrm>
              <a:prstGeom prst="rect">
                <a:avLst/>
              </a:prstGeom>
            </p:spPr>
          </p:pic>
          <p:sp>
            <p:nvSpPr>
              <p:cNvPr id="25" name="TextBox 24"/>
              <p:cNvSpPr txBox="1"/>
              <p:nvPr/>
            </p:nvSpPr>
            <p:spPr>
              <a:xfrm>
                <a:off x="6224576" y="1937607"/>
                <a:ext cx="4902603" cy="716637"/>
              </a:xfrm>
              <a:prstGeom prst="rect">
                <a:avLst/>
              </a:prstGeom>
              <a:noFill/>
            </p:spPr>
            <p:txBody>
              <a:bodyPr wrap="square" rtlCol="0">
                <a:spAutoFit/>
              </a:bodyPr>
              <a:lstStyle/>
              <a:p>
                <a:r>
                  <a:rPr lang="en-US" sz="1050" b="1" dirty="0" smtClean="0">
                    <a:latin typeface="Bradley Hand ITC" panose="03070402050302030203" pitchFamily="66" charset="0"/>
                  </a:rPr>
                  <a:t>Do you want to continue? Yes or no?</a:t>
                </a:r>
                <a:endParaRPr lang="en-US" sz="1050" b="1" dirty="0">
                  <a:latin typeface="Bradley Hand ITC" panose="03070402050302030203" pitchFamily="66" charset="0"/>
                </a:endParaRPr>
              </a:p>
            </p:txBody>
          </p:sp>
          <p:cxnSp>
            <p:nvCxnSpPr>
              <p:cNvPr id="26" name="Straight Connector 25"/>
              <p:cNvCxnSpPr/>
              <p:nvPr/>
            </p:nvCxnSpPr>
            <p:spPr>
              <a:xfrm>
                <a:off x="6375646" y="3087584"/>
                <a:ext cx="4186607" cy="11876"/>
              </a:xfrm>
              <a:prstGeom prst="line">
                <a:avLst/>
              </a:prstGeom>
              <a:ln w="76200"/>
            </p:spPr>
            <p:style>
              <a:lnRef idx="1">
                <a:schemeClr val="dk1"/>
              </a:lnRef>
              <a:fillRef idx="0">
                <a:schemeClr val="dk1"/>
              </a:fillRef>
              <a:effectRef idx="0">
                <a:schemeClr val="dk1"/>
              </a:effectRef>
              <a:fontRef idx="minor">
                <a:schemeClr val="tx1"/>
              </a:fontRef>
            </p:style>
          </p:cxnSp>
        </p:grpSp>
        <p:pic>
          <p:nvPicPr>
            <p:cNvPr id="23" name="Picture 22" descr="Get Him to The Greek, Katy Perry, Christina Aguilera,P!nk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2661" y="2242183"/>
              <a:ext cx="2213955" cy="1233089"/>
            </a:xfrm>
            <a:prstGeom prst="rect">
              <a:avLst/>
            </a:prstGeom>
          </p:spPr>
        </p:pic>
      </p:grpSp>
      <p:sp>
        <p:nvSpPr>
          <p:cNvPr id="29" name="Rectangle 28"/>
          <p:cNvSpPr/>
          <p:nvPr/>
        </p:nvSpPr>
        <p:spPr>
          <a:xfrm>
            <a:off x="0" y="2454796"/>
            <a:ext cx="11783009" cy="415470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891504" y="842354"/>
            <a:ext cx="5438195" cy="1499988"/>
            <a:chOff x="0" y="2531755"/>
            <a:chExt cx="11783009" cy="4077749"/>
          </a:xfrm>
        </p:grpSpPr>
        <p:grpSp>
          <p:nvGrpSpPr>
            <p:cNvPr id="57" name="Group 56"/>
            <p:cNvGrpSpPr/>
            <p:nvPr/>
          </p:nvGrpSpPr>
          <p:grpSpPr>
            <a:xfrm>
              <a:off x="0" y="2531755"/>
              <a:ext cx="11783009" cy="4077749"/>
              <a:chOff x="270992" y="3608000"/>
              <a:chExt cx="11783009" cy="3362927"/>
            </a:xfrm>
          </p:grpSpPr>
          <p:sp>
            <p:nvSpPr>
              <p:cNvPr id="63" name="Rectangle 62"/>
              <p:cNvSpPr/>
              <p:nvPr/>
            </p:nvSpPr>
            <p:spPr>
              <a:xfrm>
                <a:off x="270992" y="3608000"/>
                <a:ext cx="11783009" cy="336292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514634" y="4056330"/>
                <a:ext cx="1118315" cy="1626245"/>
                <a:chOff x="774468" y="3565861"/>
                <a:chExt cx="807127" cy="988450"/>
              </a:xfrm>
            </p:grpSpPr>
            <p:sp>
              <p:nvSpPr>
                <p:cNvPr id="65" name="Oval 64"/>
                <p:cNvSpPr/>
                <p:nvPr/>
              </p:nvSpPr>
              <p:spPr>
                <a:xfrm>
                  <a:off x="774468" y="3832910"/>
                  <a:ext cx="807127" cy="7214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65"/>
                <p:cNvSpPr/>
                <p:nvPr/>
              </p:nvSpPr>
              <p:spPr>
                <a:xfrm>
                  <a:off x="1032705" y="3565861"/>
                  <a:ext cx="386651" cy="56121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5</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grpSp>
        <p:sp>
          <p:nvSpPr>
            <p:cNvPr id="58" name="Rectangle 57"/>
            <p:cNvSpPr/>
            <p:nvPr/>
          </p:nvSpPr>
          <p:spPr>
            <a:xfrm>
              <a:off x="2180806" y="3035583"/>
              <a:ext cx="2550851" cy="3391358"/>
            </a:xfrm>
            <a:prstGeom prst="rect">
              <a:avLst/>
            </a:prstGeom>
            <a:solidFill>
              <a:schemeClr val="bg1"/>
            </a:solidFill>
            <a:ln w="730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194933" y="3075381"/>
              <a:ext cx="2550851" cy="3391358"/>
            </a:xfrm>
            <a:prstGeom prst="rect">
              <a:avLst/>
            </a:prstGeom>
            <a:solidFill>
              <a:schemeClr val="bg1"/>
            </a:solidFill>
            <a:ln w="730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6">
              <a:extLst>
                <a:ext uri="{28A0092B-C50C-407E-A947-70E740481C1C}">
                  <a14:useLocalDpi xmlns:a14="http://schemas.microsoft.com/office/drawing/2010/main" val="0"/>
                </a:ext>
              </a:extLst>
            </a:blip>
            <a:srcRect t="7948" b="19141"/>
            <a:stretch/>
          </p:blipFill>
          <p:spPr>
            <a:xfrm>
              <a:off x="2211293" y="3193143"/>
              <a:ext cx="2427851" cy="3145027"/>
            </a:xfrm>
            <a:prstGeom prst="rect">
              <a:avLst/>
            </a:prstGeom>
          </p:spPr>
        </p:pic>
        <p:pic>
          <p:nvPicPr>
            <p:cNvPr id="61" name="Picture 60"/>
            <p:cNvPicPr>
              <a:picLocks noChangeAspect="1"/>
            </p:cNvPicPr>
            <p:nvPr/>
          </p:nvPicPr>
          <p:blipFill rotWithShape="1">
            <a:blip r:embed="rId6">
              <a:extLst>
                <a:ext uri="{28A0092B-C50C-407E-A947-70E740481C1C}">
                  <a14:useLocalDpi xmlns:a14="http://schemas.microsoft.com/office/drawing/2010/main" val="0"/>
                </a:ext>
              </a:extLst>
            </a:blip>
            <a:srcRect t="24660" r="36792" b="19141"/>
            <a:stretch/>
          </p:blipFill>
          <p:spPr>
            <a:xfrm>
              <a:off x="8281718" y="3251313"/>
              <a:ext cx="2377927" cy="3086914"/>
            </a:xfrm>
            <a:prstGeom prst="rect">
              <a:avLst/>
            </a:prstGeom>
          </p:spPr>
        </p:pic>
        <p:pic>
          <p:nvPicPr>
            <p:cNvPr id="62" name="Picture 61" descr="Get Him to The Greek, Katy Perry, Christina Aguilera,P!nk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561" y="4299098"/>
              <a:ext cx="1292420" cy="520204"/>
            </a:xfrm>
            <a:prstGeom prst="rect">
              <a:avLst/>
            </a:prstGeom>
          </p:spPr>
        </p:pic>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368" y="3176422"/>
            <a:ext cx="5421675" cy="3379001"/>
          </a:xfrm>
          <a:prstGeom prst="rect">
            <a:avLst/>
          </a:prstGeom>
        </p:spPr>
      </p:pic>
      <p:grpSp>
        <p:nvGrpSpPr>
          <p:cNvPr id="67" name="Group 66"/>
          <p:cNvGrpSpPr/>
          <p:nvPr/>
        </p:nvGrpSpPr>
        <p:grpSpPr>
          <a:xfrm>
            <a:off x="803493" y="4044959"/>
            <a:ext cx="936818" cy="974379"/>
            <a:chOff x="849779" y="3259996"/>
            <a:chExt cx="936818" cy="974379"/>
          </a:xfrm>
        </p:grpSpPr>
        <p:sp>
          <p:nvSpPr>
            <p:cNvPr id="68" name="Oval 67"/>
            <p:cNvSpPr/>
            <p:nvPr/>
          </p:nvSpPr>
          <p:spPr>
            <a:xfrm>
              <a:off x="849779" y="3259996"/>
              <a:ext cx="936818" cy="9743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Rectangle 68"/>
            <p:cNvSpPr/>
            <p:nvPr/>
          </p:nvSpPr>
          <p:spPr>
            <a:xfrm>
              <a:off x="1050326" y="3311045"/>
              <a:ext cx="53572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6</a:t>
              </a:r>
              <a:endParaRPr lang="en-US" sz="5400" b="0" cap="none" spc="0" dirty="0">
                <a:ln w="0"/>
                <a:solidFill>
                  <a:schemeClr val="bg1"/>
                </a:solidFill>
                <a:effectLst>
                  <a:outerShdw blurRad="38100" dist="25400" dir="5400000" algn="ctr" rotWithShape="0">
                    <a:srgbClr val="6E747A">
                      <a:alpha val="43000"/>
                    </a:srgbClr>
                  </a:outerShdw>
                </a:effectLst>
              </a:endParaRPr>
            </a:p>
          </p:txBody>
        </p:sp>
      </p:grpSp>
      <p:sp>
        <p:nvSpPr>
          <p:cNvPr id="70" name="Rectangle 69"/>
          <p:cNvSpPr/>
          <p:nvPr/>
        </p:nvSpPr>
        <p:spPr>
          <a:xfrm>
            <a:off x="166019" y="2576570"/>
            <a:ext cx="11459924" cy="523220"/>
          </a:xfrm>
          <a:prstGeom prst="rect">
            <a:avLst/>
          </a:prstGeom>
        </p:spPr>
        <p:txBody>
          <a:bodyPr wrap="square">
            <a:spAutoFit/>
          </a:bodyPr>
          <a:lstStyle/>
          <a:p>
            <a:pPr indent="360045" algn="ctr"/>
            <a:r>
              <a:rPr lang="en-GB" sz="2800" dirty="0" smtClean="0">
                <a:ea typeface="Times New Roman" panose="02020603050405020304" pitchFamily="18" charset="0"/>
              </a:rPr>
              <a:t>Use thumbnail images to preview larger images</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7625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470" y="115330"/>
            <a:ext cx="10224305" cy="729586"/>
          </a:xfrm>
        </p:spPr>
        <p:txBody>
          <a:bodyPr>
            <a:normAutofit/>
          </a:bodyPr>
          <a:lstStyle/>
          <a:p>
            <a:r>
              <a:rPr lang="en-US" sz="4000" dirty="0" smtClean="0">
                <a:latin typeface="Myriad Pro"/>
                <a:cs typeface="Myriad Pro"/>
              </a:rPr>
              <a:t>Nielsen’s Heuristics, 1990</a:t>
            </a:r>
            <a:endParaRPr lang="en-US" sz="4000" dirty="0">
              <a:latin typeface="Myriad Pro"/>
              <a:cs typeface="Myriad Pro"/>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331" y="762346"/>
            <a:ext cx="8608177" cy="5573458"/>
          </a:xfrm>
          <a:prstGeom prst="rect">
            <a:avLst/>
          </a:prstGeom>
        </p:spPr>
      </p:pic>
    </p:spTree>
    <p:extLst>
      <p:ext uri="{BB962C8B-B14F-4D97-AF65-F5344CB8AC3E}">
        <p14:creationId xmlns:p14="http://schemas.microsoft.com/office/powerpoint/2010/main" val="170848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14762" y="1750088"/>
            <a:ext cx="10004690" cy="3504817"/>
          </a:xfrm>
        </p:spPr>
        <p:txBody>
          <a:bodyPr>
            <a:normAutofit/>
          </a:bodyPr>
          <a:lstStyle/>
          <a:p>
            <a:pPr marL="0" indent="858838">
              <a:lnSpc>
                <a:spcPct val="200000"/>
              </a:lnSpc>
              <a:buNone/>
            </a:pPr>
            <a:r>
              <a:rPr lang="en-GB" dirty="0"/>
              <a:t>"It's not what you know, but what you </a:t>
            </a:r>
            <a:r>
              <a:rPr lang="en-GB" i="1" dirty="0"/>
              <a:t>didn't</a:t>
            </a:r>
            <a:r>
              <a:rPr lang="en-GB" dirty="0"/>
              <a:t> know </a:t>
            </a:r>
            <a:r>
              <a:rPr lang="en-GB" i="1" dirty="0"/>
              <a:t>before</a:t>
            </a:r>
            <a:r>
              <a:rPr lang="en-GB" dirty="0"/>
              <a:t> you knew what you now know. Once you know, you'll never again know what it felt like not to know what you now know."</a:t>
            </a:r>
            <a:endParaRPr lang="en-US" dirty="0"/>
          </a:p>
        </p:txBody>
      </p:sp>
    </p:spTree>
    <p:extLst>
      <p:ext uri="{BB962C8B-B14F-4D97-AF65-F5344CB8AC3E}">
        <p14:creationId xmlns:p14="http://schemas.microsoft.com/office/powerpoint/2010/main" val="1440911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12192000"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183281"/>
            <a:ext cx="12192000" cy="646331"/>
          </a:xfrm>
          <a:prstGeom prst="rect">
            <a:avLst/>
          </a:prstGeom>
        </p:spPr>
        <p:txBody>
          <a:bodyPr wrap="square">
            <a:spAutoFit/>
          </a:bodyPr>
          <a:lstStyle/>
          <a:p>
            <a:pPr indent="360045" algn="ctr"/>
            <a:r>
              <a:rPr lang="en-GB" sz="2000" dirty="0" smtClean="0">
                <a:ea typeface="Times New Roman" panose="02020603050405020304" pitchFamily="18" charset="0"/>
              </a:rPr>
              <a:t>Software Usability Measurement Inventory (</a:t>
            </a:r>
            <a:r>
              <a:rPr lang="en-GB" sz="2000" dirty="0"/>
              <a:t>Human Factors Research Group, </a:t>
            </a:r>
            <a:r>
              <a:rPr lang="en-GB" sz="2000" dirty="0" smtClean="0"/>
              <a:t>Ireland, </a:t>
            </a:r>
            <a:r>
              <a:rPr lang="en-GB" sz="2000" dirty="0" smtClean="0">
                <a:ea typeface="Times New Roman" panose="02020603050405020304" pitchFamily="18" charset="0"/>
              </a:rPr>
              <a:t>1993)</a:t>
            </a:r>
          </a:p>
          <a:p>
            <a:pPr indent="360045" algn="ctr"/>
            <a:r>
              <a:rPr lang="en-GB" sz="1600" dirty="0"/>
              <a:t>Draws on the definition in ISO 9241 (covering ergonomics 50-item questionnaire devised in accordance with psychometric </a:t>
            </a:r>
            <a:r>
              <a:rPr lang="en-GB" sz="1600" dirty="0" smtClean="0"/>
              <a:t>practice)</a:t>
            </a:r>
            <a:endParaRPr lang="en-US" dirty="0">
              <a:ea typeface="Times New Roman" panose="02020603050405020304" pitchFamily="18" charset="0"/>
            </a:endParaRPr>
          </a:p>
        </p:txBody>
      </p:sp>
      <p:pic>
        <p:nvPicPr>
          <p:cNvPr id="32" name="Picture 31"/>
          <p:cNvPicPr/>
          <p:nvPr/>
        </p:nvPicPr>
        <p:blipFill rotWithShape="1">
          <a:blip r:embed="rId3"/>
          <a:srcRect l="29808" t="14328" r="33173" b="24434"/>
          <a:stretch/>
        </p:blipFill>
        <p:spPr bwMode="auto">
          <a:xfrm>
            <a:off x="580390" y="1134110"/>
            <a:ext cx="4909820" cy="5723890"/>
          </a:xfrm>
          <a:prstGeom prst="rect">
            <a:avLst/>
          </a:prstGeom>
          <a:ln w="25400">
            <a:solidFill>
              <a:schemeClr val="tx1"/>
            </a:solidFill>
          </a:ln>
          <a:extLst>
            <a:ext uri="{53640926-AAD7-44D8-BBD7-CCE9431645EC}">
              <a14:shadowObscured xmlns:a14="http://schemas.microsoft.com/office/drawing/2010/main"/>
            </a:ext>
          </a:extLst>
        </p:spPr>
      </p:pic>
      <p:pic>
        <p:nvPicPr>
          <p:cNvPr id="33" name="Picture 32"/>
          <p:cNvPicPr/>
          <p:nvPr/>
        </p:nvPicPr>
        <p:blipFill rotWithShape="1">
          <a:blip r:embed="rId4"/>
          <a:srcRect l="29327" t="13866" r="32051" b="21199"/>
          <a:stretch/>
        </p:blipFill>
        <p:spPr bwMode="auto">
          <a:xfrm>
            <a:off x="6701642" y="1134110"/>
            <a:ext cx="4909820" cy="5723890"/>
          </a:xfrm>
          <a:prstGeom prst="rect">
            <a:avLst/>
          </a:prstGeom>
          <a:ln w="254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9658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36199" t="20196" r="32100" b="3616"/>
          <a:stretch/>
        </p:blipFill>
        <p:spPr>
          <a:xfrm>
            <a:off x="445098" y="1102291"/>
            <a:ext cx="4073219" cy="5755709"/>
          </a:xfrm>
          <a:prstGeom prst="rect">
            <a:avLst/>
          </a:prstGeom>
          <a:ln w="22225">
            <a:solidFill>
              <a:schemeClr val="tx1"/>
            </a:solidFill>
          </a:ln>
        </p:spPr>
      </p:pic>
      <p:sp>
        <p:nvSpPr>
          <p:cNvPr id="8" name="Rectangle 7"/>
          <p:cNvSpPr/>
          <p:nvPr/>
        </p:nvSpPr>
        <p:spPr>
          <a:xfrm>
            <a:off x="0" y="0"/>
            <a:ext cx="12192000" cy="677108"/>
          </a:xfrm>
          <a:prstGeom prst="rect">
            <a:avLst/>
          </a:prstGeom>
        </p:spPr>
        <p:txBody>
          <a:bodyPr wrap="square">
            <a:spAutoFit/>
          </a:bodyPr>
          <a:lstStyle/>
          <a:p>
            <a:pPr indent="360045" algn="ctr"/>
            <a:r>
              <a:rPr lang="en-GB" sz="2000" dirty="0" smtClean="0">
                <a:ea typeface="Times New Roman" panose="02020603050405020304" pitchFamily="18" charset="0"/>
              </a:rPr>
              <a:t>Computer System Usability Questionnaire (Lewis, for IBM 1995)</a:t>
            </a:r>
          </a:p>
          <a:p>
            <a:pPr indent="360045" algn="ctr"/>
            <a:r>
              <a:rPr lang="en-GB" dirty="0"/>
              <a:t>19 item questionnaire with 7 response options from Strongly Disagree to Strongly Agree</a:t>
            </a:r>
            <a:endParaRPr lang="en-US" sz="2000" dirty="0">
              <a:ea typeface="Times New Roman" panose="02020603050405020304" pitchFamily="18" charset="0"/>
            </a:endParaRPr>
          </a:p>
        </p:txBody>
      </p:sp>
      <p:pic>
        <p:nvPicPr>
          <p:cNvPr id="4" name="Picture 3"/>
          <p:cNvPicPr>
            <a:picLocks noChangeAspect="1"/>
          </p:cNvPicPr>
          <p:nvPr/>
        </p:nvPicPr>
        <p:blipFill rotWithShape="1">
          <a:blip r:embed="rId4"/>
          <a:srcRect l="37038" t="17523" r="31998" b="26755"/>
          <a:stretch/>
        </p:blipFill>
        <p:spPr>
          <a:xfrm>
            <a:off x="6205632" y="1407225"/>
            <a:ext cx="4702629" cy="5450775"/>
          </a:xfrm>
          <a:prstGeom prst="rect">
            <a:avLst/>
          </a:prstGeom>
          <a:ln w="22225">
            <a:solidFill>
              <a:schemeClr val="tx1"/>
            </a:solidFill>
          </a:ln>
        </p:spPr>
      </p:pic>
    </p:spTree>
    <p:extLst>
      <p:ext uri="{BB962C8B-B14F-4D97-AF65-F5344CB8AC3E}">
        <p14:creationId xmlns:p14="http://schemas.microsoft.com/office/powerpoint/2010/main" val="196930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1653639"/>
            <a:ext cx="7119257" cy="4271554"/>
          </a:xfrm>
          <a:prstGeom prst="rect">
            <a:avLst/>
          </a:prstGeom>
        </p:spPr>
      </p:pic>
      <p:sp>
        <p:nvSpPr>
          <p:cNvPr id="3" name="Rectangle 2"/>
          <p:cNvSpPr/>
          <p:nvPr/>
        </p:nvSpPr>
        <p:spPr>
          <a:xfrm>
            <a:off x="0" y="183281"/>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spTree>
    <p:extLst>
      <p:ext uri="{BB962C8B-B14F-4D97-AF65-F5344CB8AC3E}">
        <p14:creationId xmlns:p14="http://schemas.microsoft.com/office/powerpoint/2010/main" val="186507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3418" y="4960916"/>
            <a:ext cx="1270659" cy="7623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383" y="1199409"/>
            <a:ext cx="6212719" cy="4134282"/>
          </a:xfrm>
          <a:prstGeom prst="rect">
            <a:avLst/>
          </a:prstGeom>
          <a:ln w="41275">
            <a:solidFill>
              <a:schemeClr val="tx1"/>
            </a:solidFill>
          </a:ln>
        </p:spPr>
      </p:pic>
      <p:sp>
        <p:nvSpPr>
          <p:cNvPr id="4" name="Rectangle 3"/>
          <p:cNvSpPr/>
          <p:nvPr/>
        </p:nvSpPr>
        <p:spPr>
          <a:xfrm>
            <a:off x="0" y="183281"/>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spTree>
    <p:extLst>
      <p:ext uri="{BB962C8B-B14F-4D97-AF65-F5344CB8AC3E}">
        <p14:creationId xmlns:p14="http://schemas.microsoft.com/office/powerpoint/2010/main" val="587751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367" y="4963886"/>
            <a:ext cx="1265710" cy="7594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32" y="570015"/>
            <a:ext cx="1114934" cy="7419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498" y="1056904"/>
            <a:ext cx="8505752" cy="4641997"/>
          </a:xfrm>
          <a:prstGeom prst="rect">
            <a:avLst/>
          </a:prstGeom>
          <a:ln w="41275">
            <a:solidFill>
              <a:schemeClr val="tx1"/>
            </a:solidFill>
          </a:ln>
        </p:spPr>
      </p:pic>
      <p:sp>
        <p:nvSpPr>
          <p:cNvPr id="6" name="Rectangle 5"/>
          <p:cNvSpPr/>
          <p:nvPr/>
        </p:nvSpPr>
        <p:spPr>
          <a:xfrm>
            <a:off x="0" y="100156"/>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spTree>
    <p:extLst>
      <p:ext uri="{BB962C8B-B14F-4D97-AF65-F5344CB8AC3E}">
        <p14:creationId xmlns:p14="http://schemas.microsoft.com/office/powerpoint/2010/main" val="1487414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421" y="5017918"/>
            <a:ext cx="1175656" cy="7053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32" y="570015"/>
            <a:ext cx="1036056" cy="6894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767" y="570014"/>
            <a:ext cx="1263310" cy="68944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288" y="1092531"/>
            <a:ext cx="9226687" cy="4441371"/>
          </a:xfrm>
          <a:prstGeom prst="rect">
            <a:avLst/>
          </a:prstGeom>
          <a:ln w="41275">
            <a:solidFill>
              <a:schemeClr val="tx1"/>
            </a:solidFill>
          </a:ln>
        </p:spPr>
      </p:pic>
      <p:sp>
        <p:nvSpPr>
          <p:cNvPr id="6" name="Rectangle 5"/>
          <p:cNvSpPr/>
          <p:nvPr/>
        </p:nvSpPr>
        <p:spPr>
          <a:xfrm>
            <a:off x="0" y="88281"/>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spTree>
    <p:extLst>
      <p:ext uri="{BB962C8B-B14F-4D97-AF65-F5344CB8AC3E}">
        <p14:creationId xmlns:p14="http://schemas.microsoft.com/office/powerpoint/2010/main" val="42503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8159" y="4975761"/>
            <a:ext cx="1245918" cy="7475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96" y="230112"/>
            <a:ext cx="1021567" cy="67980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173" y="570014"/>
            <a:ext cx="1457904" cy="79564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53" y="5554868"/>
            <a:ext cx="1182938" cy="569421"/>
          </a:xfrm>
          <a:prstGeom prst="rect">
            <a:avLst/>
          </a:prstGeom>
        </p:spPr>
      </p:pic>
      <p:grpSp>
        <p:nvGrpSpPr>
          <p:cNvPr id="9" name="Group 8"/>
          <p:cNvGrpSpPr/>
          <p:nvPr/>
        </p:nvGrpSpPr>
        <p:grpSpPr>
          <a:xfrm>
            <a:off x="1260420" y="822362"/>
            <a:ext cx="8668512" cy="4732506"/>
            <a:chOff x="1260420" y="822362"/>
            <a:chExt cx="8668512" cy="4732506"/>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60" y="822362"/>
              <a:ext cx="1023940" cy="811589"/>
            </a:xfrm>
            <a:prstGeom prst="rect">
              <a:avLst/>
            </a:prstGeom>
            <a:ln w="41275">
              <a:noFill/>
            </a:ln>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420" y="2414197"/>
              <a:ext cx="2097024" cy="1121664"/>
            </a:xfrm>
            <a:prstGeom prst="rect">
              <a:avLst/>
            </a:prstGeom>
            <a:ln w="41275">
              <a:noFill/>
            </a:ln>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932" y="982868"/>
              <a:ext cx="7620000" cy="4572000"/>
            </a:xfrm>
            <a:prstGeom prst="rect">
              <a:avLst/>
            </a:prstGeom>
            <a:ln w="41275">
              <a:noFill/>
            </a:ln>
          </p:spPr>
        </p:pic>
      </p:grpSp>
      <p:sp>
        <p:nvSpPr>
          <p:cNvPr id="10" name="Rectangle 9"/>
          <p:cNvSpPr/>
          <p:nvPr/>
        </p:nvSpPr>
        <p:spPr>
          <a:xfrm>
            <a:off x="1151906" y="712519"/>
            <a:ext cx="8888680" cy="4842349"/>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22032"/>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spTree>
    <p:extLst>
      <p:ext uri="{BB962C8B-B14F-4D97-AF65-F5344CB8AC3E}">
        <p14:creationId xmlns:p14="http://schemas.microsoft.com/office/powerpoint/2010/main" val="3602961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289" y="5082639"/>
            <a:ext cx="1067788" cy="6406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53" y="570015"/>
            <a:ext cx="1114934" cy="7419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731" y="570014"/>
            <a:ext cx="1055346" cy="57595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53" y="4991978"/>
            <a:ext cx="1519303" cy="731334"/>
          </a:xfrm>
          <a:prstGeom prst="rect">
            <a:avLst/>
          </a:prstGeom>
        </p:spPr>
      </p:pic>
      <p:grpSp>
        <p:nvGrpSpPr>
          <p:cNvPr id="9" name="Group 8"/>
          <p:cNvGrpSpPr/>
          <p:nvPr/>
        </p:nvGrpSpPr>
        <p:grpSpPr>
          <a:xfrm>
            <a:off x="396282" y="2636322"/>
            <a:ext cx="1089257" cy="771712"/>
            <a:chOff x="1260420" y="822362"/>
            <a:chExt cx="8668512" cy="4732506"/>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60" y="822362"/>
              <a:ext cx="1023940" cy="81158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420" y="2414197"/>
              <a:ext cx="2097024" cy="112166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932" y="982868"/>
              <a:ext cx="7620000" cy="4572000"/>
            </a:xfrm>
            <a:prstGeom prst="rect">
              <a:avLst/>
            </a:prstGeom>
          </p:spPr>
        </p:pic>
      </p:gr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96692" y="1145967"/>
            <a:ext cx="7032977" cy="4395611"/>
          </a:xfrm>
          <a:prstGeom prst="rect">
            <a:avLst/>
          </a:prstGeom>
          <a:ln w="41275">
            <a:solidFill>
              <a:schemeClr val="tx1"/>
            </a:solidFill>
          </a:ln>
        </p:spPr>
      </p:pic>
      <p:sp>
        <p:nvSpPr>
          <p:cNvPr id="11" name="Rectangle 10"/>
          <p:cNvSpPr/>
          <p:nvPr/>
        </p:nvSpPr>
        <p:spPr>
          <a:xfrm>
            <a:off x="0" y="79695"/>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spTree>
    <p:extLst>
      <p:ext uri="{BB962C8B-B14F-4D97-AF65-F5344CB8AC3E}">
        <p14:creationId xmlns:p14="http://schemas.microsoft.com/office/powerpoint/2010/main" val="2764245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081" y="5094514"/>
            <a:ext cx="1047996" cy="6287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99" y="415634"/>
            <a:ext cx="901178" cy="59969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0925" y="570014"/>
            <a:ext cx="1033152" cy="56384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53" y="5231969"/>
            <a:ext cx="1020736" cy="491343"/>
          </a:xfrm>
          <a:prstGeom prst="rect">
            <a:avLst/>
          </a:prstGeom>
        </p:spPr>
      </p:pic>
      <p:grpSp>
        <p:nvGrpSpPr>
          <p:cNvPr id="9" name="Group 8"/>
          <p:cNvGrpSpPr/>
          <p:nvPr/>
        </p:nvGrpSpPr>
        <p:grpSpPr>
          <a:xfrm>
            <a:off x="398427" y="2565069"/>
            <a:ext cx="721122" cy="439203"/>
            <a:chOff x="1260420" y="822362"/>
            <a:chExt cx="8668512" cy="4732506"/>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60" y="822362"/>
              <a:ext cx="1023940" cy="81158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420" y="2414197"/>
              <a:ext cx="2097024" cy="112166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932" y="982868"/>
              <a:ext cx="7620000" cy="4572000"/>
            </a:xfrm>
            <a:prstGeom prst="rect">
              <a:avLst/>
            </a:prstGeom>
          </p:spPr>
        </p:pic>
      </p:gr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2299" y="2315661"/>
            <a:ext cx="1101777" cy="688611"/>
          </a:xfrm>
          <a:prstGeom prst="rect">
            <a:avLst/>
          </a:prstGeom>
        </p:spPr>
      </p:pic>
      <p:sp>
        <p:nvSpPr>
          <p:cNvPr id="12" name="Rectangle 11"/>
          <p:cNvSpPr/>
          <p:nvPr/>
        </p:nvSpPr>
        <p:spPr>
          <a:xfrm>
            <a:off x="0" y="39273"/>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2994" y="1247626"/>
            <a:ext cx="6165366" cy="4826601"/>
          </a:xfrm>
          <a:prstGeom prst="rect">
            <a:avLst/>
          </a:prstGeom>
        </p:spPr>
      </p:pic>
    </p:spTree>
    <p:extLst>
      <p:ext uri="{BB962C8B-B14F-4D97-AF65-F5344CB8AC3E}">
        <p14:creationId xmlns:p14="http://schemas.microsoft.com/office/powerpoint/2010/main" val="483418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581" y="4551218"/>
            <a:ext cx="1256496" cy="7538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53" y="570014"/>
            <a:ext cx="841802" cy="5601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9043" y="570014"/>
            <a:ext cx="1235033" cy="67401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174" y="4977971"/>
            <a:ext cx="1548400" cy="745341"/>
          </a:xfrm>
          <a:prstGeom prst="rect">
            <a:avLst/>
          </a:prstGeom>
        </p:spPr>
      </p:pic>
      <p:grpSp>
        <p:nvGrpSpPr>
          <p:cNvPr id="9" name="Group 8"/>
          <p:cNvGrpSpPr/>
          <p:nvPr/>
        </p:nvGrpSpPr>
        <p:grpSpPr>
          <a:xfrm>
            <a:off x="292221" y="2624445"/>
            <a:ext cx="984016" cy="831089"/>
            <a:chOff x="1260420" y="822362"/>
            <a:chExt cx="8668512" cy="4732506"/>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60" y="822362"/>
              <a:ext cx="1023940" cy="81158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420" y="2414197"/>
              <a:ext cx="2097024" cy="112166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932" y="982868"/>
              <a:ext cx="7620000" cy="4572000"/>
            </a:xfrm>
            <a:prstGeom prst="rect">
              <a:avLst/>
            </a:prstGeom>
          </p:spPr>
        </p:pic>
      </p:gr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37581" y="2315661"/>
            <a:ext cx="1256496" cy="785310"/>
          </a:xfrm>
          <a:prstGeom prst="rect">
            <a:avLst/>
          </a:prstGeom>
        </p:spPr>
      </p:pic>
      <p:sp>
        <p:nvSpPr>
          <p:cNvPr id="13" name="Rectangle 12"/>
          <p:cNvSpPr/>
          <p:nvPr/>
        </p:nvSpPr>
        <p:spPr>
          <a:xfrm>
            <a:off x="0" y="19951"/>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8215" y="5761744"/>
            <a:ext cx="1400327" cy="109625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73641" y="475012"/>
            <a:ext cx="7314809" cy="5486107"/>
          </a:xfrm>
          <a:prstGeom prst="rect">
            <a:avLst/>
          </a:prstGeom>
          <a:ln w="41275">
            <a:solidFill>
              <a:schemeClr val="tx1"/>
            </a:solidFill>
          </a:ln>
        </p:spPr>
      </p:pic>
    </p:spTree>
    <p:extLst>
      <p:ext uri="{BB962C8B-B14F-4D97-AF65-F5344CB8AC3E}">
        <p14:creationId xmlns:p14="http://schemas.microsoft.com/office/powerpoint/2010/main" val="252265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smtClean="0">
                <a:latin typeface="Myriad Pro"/>
                <a:cs typeface="Myriad Pro"/>
              </a:rPr>
              <a:t>What is HCI Usability?</a:t>
            </a:r>
            <a:endParaRPr lang="en-US" sz="4000" dirty="0">
              <a:latin typeface="Myriad Pro"/>
              <a:cs typeface="Myriad Pro"/>
            </a:endParaRPr>
          </a:p>
        </p:txBody>
      </p:sp>
      <p:sp>
        <p:nvSpPr>
          <p:cNvPr id="3" name="Subtitle 2"/>
          <p:cNvSpPr>
            <a:spLocks noGrp="1"/>
          </p:cNvSpPr>
          <p:nvPr>
            <p:ph type="subTitle" idx="4294967295"/>
          </p:nvPr>
        </p:nvSpPr>
        <p:spPr>
          <a:xfrm>
            <a:off x="1666754" y="1750088"/>
            <a:ext cx="8646289" cy="3504817"/>
          </a:xfrm>
        </p:spPr>
        <p:txBody>
          <a:bodyPr>
            <a:normAutofit fontScale="92500" lnSpcReduction="20000"/>
          </a:bodyPr>
          <a:lstStyle/>
          <a:p>
            <a:pPr marL="0" indent="0">
              <a:lnSpc>
                <a:spcPct val="150000"/>
              </a:lnSpc>
              <a:buNone/>
            </a:pPr>
            <a:r>
              <a:rPr lang="en-GB" b="1" dirty="0"/>
              <a:t>ISO</a:t>
            </a:r>
            <a:r>
              <a:rPr lang="en-GB" dirty="0"/>
              <a:t> </a:t>
            </a:r>
            <a:r>
              <a:rPr lang="en-GB" b="1" dirty="0"/>
              <a:t>9241</a:t>
            </a:r>
            <a:r>
              <a:rPr lang="en-GB" dirty="0"/>
              <a:t> </a:t>
            </a:r>
            <a:r>
              <a:rPr lang="en-GB" b="1" dirty="0" smtClean="0"/>
              <a:t>definition:</a:t>
            </a:r>
          </a:p>
          <a:p>
            <a:pPr marL="0" indent="0">
              <a:lnSpc>
                <a:spcPct val="150000"/>
              </a:lnSpc>
              <a:buNone/>
            </a:pPr>
            <a:r>
              <a:rPr lang="en-GB" dirty="0" smtClean="0"/>
              <a:t> </a:t>
            </a:r>
            <a:r>
              <a:rPr lang="en-GB" dirty="0"/>
              <a:t>The effectiveness, efficiency and satisfaction with which specified users achieve specified goals in particular environments. effectiveness: the accuracy and completeness with which specified users can achieve specified goals in particular environments</a:t>
            </a:r>
            <a:r>
              <a:rPr lang="en-GB" dirty="0" smtClean="0"/>
              <a:t>.</a:t>
            </a:r>
            <a:endParaRPr lang="en-US" dirty="0"/>
          </a:p>
        </p:txBody>
      </p:sp>
    </p:spTree>
    <p:extLst>
      <p:ext uri="{BB962C8B-B14F-4D97-AF65-F5344CB8AC3E}">
        <p14:creationId xmlns:p14="http://schemas.microsoft.com/office/powerpoint/2010/main" val="1624097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423" y="5074919"/>
            <a:ext cx="1080654" cy="6483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53" y="570014"/>
            <a:ext cx="856583" cy="5700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423" y="570014"/>
            <a:ext cx="1080654" cy="58976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53" y="5101801"/>
            <a:ext cx="1291152" cy="621511"/>
          </a:xfrm>
          <a:prstGeom prst="rect">
            <a:avLst/>
          </a:prstGeom>
        </p:spPr>
      </p:pic>
      <p:grpSp>
        <p:nvGrpSpPr>
          <p:cNvPr id="9" name="Group 8"/>
          <p:cNvGrpSpPr/>
          <p:nvPr/>
        </p:nvGrpSpPr>
        <p:grpSpPr>
          <a:xfrm>
            <a:off x="192384" y="2502974"/>
            <a:ext cx="1043393" cy="745546"/>
            <a:chOff x="1260420" y="822362"/>
            <a:chExt cx="8668512" cy="4732506"/>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60" y="822362"/>
              <a:ext cx="1023940" cy="81158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420" y="2414197"/>
              <a:ext cx="2097024" cy="112166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932" y="982868"/>
              <a:ext cx="7620000" cy="4572000"/>
            </a:xfrm>
            <a:prstGeom prst="rect">
              <a:avLst/>
            </a:prstGeom>
          </p:spPr>
        </p:pic>
      </p:gr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35001" y="2315661"/>
            <a:ext cx="1159075" cy="724422"/>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8966" y="5867759"/>
            <a:ext cx="1320322" cy="990241"/>
          </a:xfrm>
          <a:prstGeom prst="rect">
            <a:avLst/>
          </a:prstGeom>
        </p:spPr>
      </p:pic>
      <p:sp>
        <p:nvSpPr>
          <p:cNvPr id="14" name="Rectangle 13"/>
          <p:cNvSpPr/>
          <p:nvPr/>
        </p:nvSpPr>
        <p:spPr>
          <a:xfrm>
            <a:off x="0" y="1"/>
            <a:ext cx="12191999" cy="46238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0" y="19951"/>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7766" y="5723312"/>
            <a:ext cx="1339394" cy="1048554"/>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5959" y="359533"/>
            <a:ext cx="7836940" cy="5756336"/>
          </a:xfrm>
          <a:prstGeom prst="rect">
            <a:avLst/>
          </a:prstGeom>
          <a:ln w="41275">
            <a:solidFill>
              <a:schemeClr val="tx1"/>
            </a:solidFill>
          </a:ln>
        </p:spPr>
      </p:pic>
    </p:spTree>
    <p:extLst>
      <p:ext uri="{BB962C8B-B14F-4D97-AF65-F5344CB8AC3E}">
        <p14:creationId xmlns:p14="http://schemas.microsoft.com/office/powerpoint/2010/main" val="443263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19951"/>
            <a:ext cx="12192000" cy="400110"/>
          </a:xfrm>
          <a:prstGeom prst="rect">
            <a:avLst/>
          </a:prstGeom>
        </p:spPr>
        <p:txBody>
          <a:bodyPr wrap="square">
            <a:spAutoFit/>
          </a:bodyPr>
          <a:lstStyle/>
          <a:p>
            <a:pPr indent="360045" algn="ctr"/>
            <a:r>
              <a:rPr lang="en-GB" sz="2000" dirty="0" smtClean="0">
                <a:ea typeface="Times New Roman" panose="02020603050405020304" pitchFamily="18" charset="0"/>
              </a:rPr>
              <a:t>Gerhardt’s 10 Cognitive Engineering principles for enhancing HCI, 1996</a:t>
            </a:r>
            <a:endParaRPr lang="en-US" sz="2000" dirty="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423" y="5074919"/>
            <a:ext cx="1080654" cy="6483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53" y="570014"/>
            <a:ext cx="856583" cy="5700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423" y="570014"/>
            <a:ext cx="1080654" cy="58976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53" y="5101801"/>
            <a:ext cx="1291152" cy="621511"/>
          </a:xfrm>
          <a:prstGeom prst="rect">
            <a:avLst/>
          </a:prstGeom>
        </p:spPr>
      </p:pic>
      <p:grpSp>
        <p:nvGrpSpPr>
          <p:cNvPr id="9" name="Group 8"/>
          <p:cNvGrpSpPr/>
          <p:nvPr/>
        </p:nvGrpSpPr>
        <p:grpSpPr>
          <a:xfrm>
            <a:off x="192384" y="2502974"/>
            <a:ext cx="1043393" cy="745546"/>
            <a:chOff x="1260420" y="822362"/>
            <a:chExt cx="8668512" cy="4732506"/>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060" y="822362"/>
              <a:ext cx="1023940" cy="81158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420" y="2414197"/>
              <a:ext cx="2097024" cy="112166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932" y="982868"/>
              <a:ext cx="7620000" cy="4572000"/>
            </a:xfrm>
            <a:prstGeom prst="rect">
              <a:avLst/>
            </a:prstGeom>
          </p:spPr>
        </p:pic>
      </p:gr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35001" y="2315661"/>
            <a:ext cx="1159075" cy="724422"/>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8966" y="5867759"/>
            <a:ext cx="1320322" cy="990241"/>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69700" y="3740727"/>
            <a:ext cx="1124376" cy="825869"/>
          </a:xfrm>
          <a:prstGeom prst="rect">
            <a:avLst/>
          </a:prstGeom>
          <a:ln w="41275">
            <a:solidFill>
              <a:schemeClr val="tx1"/>
            </a:solidFill>
          </a:ln>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18559" y="5786053"/>
            <a:ext cx="1276488" cy="999308"/>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2409" y="743858"/>
            <a:ext cx="6245277" cy="5320039"/>
          </a:xfrm>
          <a:prstGeom prst="rect">
            <a:avLst/>
          </a:prstGeom>
        </p:spPr>
      </p:pic>
    </p:spTree>
    <p:extLst>
      <p:ext uri="{BB962C8B-B14F-4D97-AF65-F5344CB8AC3E}">
        <p14:creationId xmlns:p14="http://schemas.microsoft.com/office/powerpoint/2010/main" val="1471850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1999" cy="97377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875854" y="85520"/>
            <a:ext cx="9324027" cy="984885"/>
          </a:xfrm>
          <a:prstGeom prst="rect">
            <a:avLst/>
          </a:prstGeom>
        </p:spPr>
        <p:txBody>
          <a:bodyPr wrap="none">
            <a:spAutoFit/>
          </a:bodyPr>
          <a:lstStyle/>
          <a:p>
            <a:pPr indent="360045" algn="ctr"/>
            <a:r>
              <a:rPr lang="en-GB" sz="2000" dirty="0">
                <a:solidFill>
                  <a:srgbClr val="000000"/>
                </a:solidFill>
                <a:ea typeface="Times New Roman" panose="02020603050405020304" pitchFamily="18" charset="0"/>
              </a:rPr>
              <a:t>MSDN Usability Research </a:t>
            </a:r>
            <a:r>
              <a:rPr lang="en-GB" sz="2000" dirty="0" smtClean="0">
                <a:solidFill>
                  <a:srgbClr val="000000"/>
                </a:solidFill>
                <a:ea typeface="Times New Roman" panose="02020603050405020304" pitchFamily="18" charset="0"/>
              </a:rPr>
              <a:t>Guidelines (1997)</a:t>
            </a:r>
          </a:p>
          <a:p>
            <a:pPr indent="360045" algn="ctr"/>
            <a:r>
              <a:rPr lang="en-GB" dirty="0" smtClean="0">
                <a:solidFill>
                  <a:srgbClr val="000000"/>
                </a:solidFill>
                <a:ea typeface="Times New Roman" panose="02020603050405020304" pitchFamily="18" charset="0"/>
              </a:rPr>
              <a:t>Research findings that can provide ideas to increase the usability and appeal of websites</a:t>
            </a:r>
          </a:p>
          <a:p>
            <a:pPr indent="360045" algn="just"/>
            <a:endParaRPr lang="en-US" sz="2000" dirty="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067" y="2399491"/>
            <a:ext cx="3799489" cy="2526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118" y="4184877"/>
            <a:ext cx="3581969" cy="201485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5156" y="717169"/>
            <a:ext cx="4551895" cy="303611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389" y="3383418"/>
            <a:ext cx="3069116" cy="191819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06" y="973777"/>
            <a:ext cx="3068725" cy="2180410"/>
          </a:xfrm>
          <a:prstGeom prst="rect">
            <a:avLst/>
          </a:prstGeom>
        </p:spPr>
      </p:pic>
    </p:spTree>
    <p:extLst>
      <p:ext uri="{BB962C8B-B14F-4D97-AF65-F5344CB8AC3E}">
        <p14:creationId xmlns:p14="http://schemas.microsoft.com/office/powerpoint/2010/main" val="17811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57001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p:nvPr/>
        </p:nvPicPr>
        <p:blipFill rotWithShape="1">
          <a:blip r:embed="rId3"/>
          <a:srcRect l="15384" t="19330" r="38301" b="13015"/>
          <a:stretch/>
        </p:blipFill>
        <p:spPr bwMode="auto">
          <a:xfrm>
            <a:off x="1258784" y="570013"/>
            <a:ext cx="9262754" cy="597328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84952"/>
            <a:ext cx="12192000" cy="461665"/>
          </a:xfrm>
          <a:prstGeom prst="rect">
            <a:avLst/>
          </a:prstGeom>
        </p:spPr>
        <p:txBody>
          <a:bodyPr wrap="square">
            <a:spAutoFit/>
          </a:bodyPr>
          <a:lstStyle/>
          <a:p>
            <a:pPr indent="360045" algn="ctr"/>
            <a:r>
              <a:rPr lang="en-GB" sz="2400" dirty="0" smtClean="0">
                <a:ea typeface="Times New Roman" panose="02020603050405020304" pitchFamily="18" charset="0"/>
              </a:rPr>
              <a:t>Purdue Usability Testing Questionnaire, Lin, Choong, </a:t>
            </a:r>
            <a:r>
              <a:rPr lang="en-GB" sz="2400" dirty="0" err="1" smtClean="0">
                <a:ea typeface="Times New Roman" panose="02020603050405020304" pitchFamily="18" charset="0"/>
              </a:rPr>
              <a:t>Salvendy</a:t>
            </a:r>
            <a:r>
              <a:rPr lang="en-GB" sz="2400" dirty="0" smtClean="0">
                <a:ea typeface="Times New Roman" panose="02020603050405020304" pitchFamily="18" charset="0"/>
              </a:rPr>
              <a:t>, 1997</a:t>
            </a:r>
            <a:endParaRPr lang="en-US" sz="2400" dirty="0">
              <a:ea typeface="Times New Roman" panose="02020603050405020304" pitchFamily="18" charset="0"/>
            </a:endParaRPr>
          </a:p>
        </p:txBody>
      </p:sp>
    </p:spTree>
    <p:extLst>
      <p:ext uri="{BB962C8B-B14F-4D97-AF65-F5344CB8AC3E}">
        <p14:creationId xmlns:p14="http://schemas.microsoft.com/office/powerpoint/2010/main" val="3045731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55772" y="0"/>
            <a:ext cx="6836228" cy="153191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p:nvPr/>
        </p:nvPicPr>
        <p:blipFill rotWithShape="1">
          <a:blip r:embed="rId3"/>
          <a:srcRect l="25802" t="14097" r="30288" b="1556"/>
          <a:stretch/>
        </p:blipFill>
        <p:spPr bwMode="auto">
          <a:xfrm>
            <a:off x="807522" y="570015"/>
            <a:ext cx="4465122" cy="5372686"/>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4"/>
          <a:srcRect l="26602" t="13634" r="30449" b="42690"/>
          <a:stretch/>
        </p:blipFill>
        <p:spPr bwMode="auto">
          <a:xfrm>
            <a:off x="6096000" y="1880766"/>
            <a:ext cx="5358130" cy="378523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355772" y="92961"/>
            <a:ext cx="6836228" cy="1261884"/>
          </a:xfrm>
          <a:prstGeom prst="rect">
            <a:avLst/>
          </a:prstGeom>
        </p:spPr>
        <p:txBody>
          <a:bodyPr wrap="square">
            <a:spAutoFit/>
          </a:bodyPr>
          <a:lstStyle/>
          <a:p>
            <a:pPr indent="360045" algn="ctr"/>
            <a:r>
              <a:rPr lang="en-GB" sz="2000" dirty="0" smtClean="0">
                <a:ea typeface="Times New Roman" panose="02020603050405020304" pitchFamily="18" charset="0"/>
              </a:rPr>
              <a:t>Perlman, 1998</a:t>
            </a:r>
          </a:p>
          <a:p>
            <a:pPr indent="360045" algn="ctr"/>
            <a:endParaRPr lang="en-GB" sz="2000" dirty="0" smtClean="0">
              <a:ea typeface="Times New Roman" panose="02020603050405020304" pitchFamily="18" charset="0"/>
            </a:endParaRPr>
          </a:p>
          <a:p>
            <a:pPr indent="360045" algn="ctr"/>
            <a:r>
              <a:rPr lang="en-GB" dirty="0"/>
              <a:t>Based on </a:t>
            </a:r>
            <a:r>
              <a:rPr lang="en-GB" dirty="0" err="1"/>
              <a:t>V1</a:t>
            </a:r>
            <a:r>
              <a:rPr lang="en-GB" dirty="0"/>
              <a:t>, with added questions asking for comments, 3 most negative aspects and 3 more positive aspects</a:t>
            </a:r>
            <a:endParaRPr lang="en-US" sz="2000" dirty="0">
              <a:ea typeface="Times New Roman" panose="02020603050405020304" pitchFamily="18" charset="0"/>
            </a:endParaRPr>
          </a:p>
        </p:txBody>
      </p:sp>
    </p:spTree>
    <p:extLst>
      <p:ext uri="{BB962C8B-B14F-4D97-AF65-F5344CB8AC3E}">
        <p14:creationId xmlns:p14="http://schemas.microsoft.com/office/powerpoint/2010/main" val="3440512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2094" y="0"/>
            <a:ext cx="4199905"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992094" y="2364617"/>
            <a:ext cx="4199905" cy="2800767"/>
          </a:xfrm>
          <a:prstGeom prst="rect">
            <a:avLst/>
          </a:prstGeom>
        </p:spPr>
        <p:txBody>
          <a:bodyPr wrap="square">
            <a:spAutoFit/>
          </a:bodyPr>
          <a:lstStyle/>
          <a:p>
            <a:pPr indent="360045" algn="ctr"/>
            <a:r>
              <a:rPr lang="en-GB" sz="2000" dirty="0" smtClean="0">
                <a:ea typeface="Times New Roman" panose="02020603050405020304" pitchFamily="18" charset="0"/>
              </a:rPr>
              <a:t>Interface Consistency Testing Questionnaire</a:t>
            </a:r>
          </a:p>
          <a:p>
            <a:pPr indent="360045" algn="ctr"/>
            <a:endParaRPr lang="en-GB" sz="2000" dirty="0">
              <a:ea typeface="Times New Roman" panose="02020603050405020304" pitchFamily="18" charset="0"/>
            </a:endParaRPr>
          </a:p>
          <a:p>
            <a:pPr indent="360045" algn="ctr"/>
            <a:r>
              <a:rPr lang="en-GB" sz="2000" dirty="0" err="1" smtClean="0">
                <a:ea typeface="Times New Roman" panose="02020603050405020304" pitchFamily="18" charset="0"/>
              </a:rPr>
              <a:t>Ozok</a:t>
            </a:r>
            <a:r>
              <a:rPr lang="en-GB" sz="2000" dirty="0" smtClean="0">
                <a:ea typeface="Times New Roman" panose="02020603050405020304" pitchFamily="18" charset="0"/>
              </a:rPr>
              <a:t> and </a:t>
            </a:r>
            <a:r>
              <a:rPr lang="en-GB" sz="2000" dirty="0" err="1" smtClean="0">
                <a:ea typeface="Times New Roman" panose="02020603050405020304" pitchFamily="18" charset="0"/>
              </a:rPr>
              <a:t>Salvendy</a:t>
            </a:r>
            <a:endParaRPr lang="en-GB" sz="2000" dirty="0" smtClean="0">
              <a:ea typeface="Times New Roman" panose="02020603050405020304" pitchFamily="18" charset="0"/>
            </a:endParaRPr>
          </a:p>
          <a:p>
            <a:pPr indent="360045" algn="ctr"/>
            <a:endParaRPr lang="en-GB" sz="2000" dirty="0">
              <a:ea typeface="Times New Roman" panose="02020603050405020304" pitchFamily="18" charset="0"/>
            </a:endParaRPr>
          </a:p>
          <a:p>
            <a:pPr indent="360045" algn="ctr"/>
            <a:r>
              <a:rPr lang="en-GB" dirty="0"/>
              <a:t>94-question evaluator of consistency levels of web-based </a:t>
            </a:r>
            <a:r>
              <a:rPr lang="en-GB" dirty="0" smtClean="0"/>
              <a:t>interfaces</a:t>
            </a:r>
          </a:p>
          <a:p>
            <a:pPr indent="360045" algn="ctr"/>
            <a:endParaRPr lang="en-GB" sz="2000" dirty="0">
              <a:ea typeface="Times New Roman" panose="02020603050405020304" pitchFamily="18" charset="0"/>
            </a:endParaRPr>
          </a:p>
          <a:p>
            <a:pPr indent="360045" algn="ctr"/>
            <a:r>
              <a:rPr lang="en-GB" sz="2000" dirty="0" smtClean="0">
                <a:ea typeface="Times New Roman" panose="02020603050405020304" pitchFamily="18" charset="0"/>
              </a:rPr>
              <a:t>2001</a:t>
            </a:r>
            <a:endParaRPr lang="en-US" sz="2000" dirty="0">
              <a:ea typeface="Times New Roman" panose="02020603050405020304" pitchFamily="18" charset="0"/>
            </a:endParaRPr>
          </a:p>
        </p:txBody>
      </p:sp>
      <p:pic>
        <p:nvPicPr>
          <p:cNvPr id="5" name="Picture 4"/>
          <p:cNvPicPr>
            <a:picLocks noChangeAspect="1"/>
          </p:cNvPicPr>
          <p:nvPr/>
        </p:nvPicPr>
        <p:blipFill rotWithShape="1">
          <a:blip r:embed="rId3"/>
          <a:srcRect l="42" t="22956" r="48050" b="49396"/>
          <a:stretch/>
        </p:blipFill>
        <p:spPr>
          <a:xfrm>
            <a:off x="1352769" y="2364617"/>
            <a:ext cx="5679710" cy="3993242"/>
          </a:xfrm>
          <a:prstGeom prst="rect">
            <a:avLst/>
          </a:prstGeom>
        </p:spPr>
      </p:pic>
      <p:pic>
        <p:nvPicPr>
          <p:cNvPr id="6" name="Picture 5"/>
          <p:cNvPicPr>
            <a:picLocks noChangeAspect="1"/>
          </p:cNvPicPr>
          <p:nvPr/>
        </p:nvPicPr>
        <p:blipFill rotWithShape="1">
          <a:blip r:embed="rId3"/>
          <a:srcRect l="4123" t="2715" r="3316" b="78839"/>
          <a:stretch/>
        </p:blipFill>
        <p:spPr>
          <a:xfrm>
            <a:off x="580573" y="391885"/>
            <a:ext cx="7082970" cy="1863058"/>
          </a:xfrm>
          <a:prstGeom prst="rect">
            <a:avLst/>
          </a:prstGeom>
        </p:spPr>
      </p:pic>
    </p:spTree>
    <p:extLst>
      <p:ext uri="{BB962C8B-B14F-4D97-AF65-F5344CB8AC3E}">
        <p14:creationId xmlns:p14="http://schemas.microsoft.com/office/powerpoint/2010/main" val="3410357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08914"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6353298" y="213756"/>
            <a:ext cx="5428693" cy="6087403"/>
          </a:xfrm>
          <a:prstGeom prst="rect">
            <a:avLst/>
          </a:prstGeom>
          <a:noFill/>
          <a:ln>
            <a:noFill/>
          </a:ln>
        </p:spPr>
      </p:pic>
      <p:sp>
        <p:nvSpPr>
          <p:cNvPr id="3" name="Rectangle 2"/>
          <p:cNvSpPr/>
          <p:nvPr/>
        </p:nvSpPr>
        <p:spPr>
          <a:xfrm>
            <a:off x="475013" y="2287961"/>
            <a:ext cx="4959927" cy="400110"/>
          </a:xfrm>
          <a:prstGeom prst="rect">
            <a:avLst/>
          </a:prstGeom>
        </p:spPr>
        <p:txBody>
          <a:bodyPr wrap="square">
            <a:spAutoFit/>
          </a:bodyPr>
          <a:lstStyle/>
          <a:p>
            <a:pPr indent="360045" algn="ctr"/>
            <a:r>
              <a:rPr lang="en-GB" sz="2000" dirty="0" smtClean="0">
                <a:ea typeface="Times New Roman" panose="02020603050405020304" pitchFamily="18" charset="0"/>
              </a:rPr>
              <a:t>keepitusable.com, 2011</a:t>
            </a:r>
            <a:endParaRPr lang="en-US" sz="2000" dirty="0">
              <a:ea typeface="Times New Roman" panose="02020603050405020304" pitchFamily="18" charset="0"/>
            </a:endParaRPr>
          </a:p>
        </p:txBody>
      </p:sp>
    </p:spTree>
    <p:extLst>
      <p:ext uri="{BB962C8B-B14F-4D97-AF65-F5344CB8AC3E}">
        <p14:creationId xmlns:p14="http://schemas.microsoft.com/office/powerpoint/2010/main" val="1145895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42504" y="106878"/>
            <a:ext cx="4975761" cy="6638306"/>
          </a:xfrm>
          <a:prstGeom prst="rect">
            <a:avLst/>
          </a:prstGeom>
          <a:noFill/>
          <a:ln>
            <a:noFill/>
          </a:ln>
        </p:spPr>
      </p:pic>
      <p:sp>
        <p:nvSpPr>
          <p:cNvPr id="4" name="Rectangle 3"/>
          <p:cNvSpPr/>
          <p:nvPr/>
        </p:nvSpPr>
        <p:spPr>
          <a:xfrm>
            <a:off x="5472332" y="0"/>
            <a:ext cx="6719667"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72331" y="1969477"/>
            <a:ext cx="6719667" cy="2492990"/>
          </a:xfrm>
          <a:prstGeom prst="rect">
            <a:avLst/>
          </a:prstGeom>
        </p:spPr>
        <p:txBody>
          <a:bodyPr wrap="square">
            <a:spAutoFit/>
          </a:bodyPr>
          <a:lstStyle/>
          <a:p>
            <a:pPr indent="360045" algn="ctr"/>
            <a:r>
              <a:rPr lang="en-GB" sz="2000" dirty="0" smtClean="0">
                <a:ea typeface="Times New Roman" panose="02020603050405020304" pitchFamily="18" charset="0"/>
              </a:rPr>
              <a:t>Website Analysis Measurement and Inventory</a:t>
            </a:r>
          </a:p>
          <a:p>
            <a:pPr indent="360045" algn="ctr"/>
            <a:endParaRPr lang="en-GB" sz="2000" dirty="0">
              <a:ea typeface="Times New Roman" panose="02020603050405020304" pitchFamily="18" charset="0"/>
            </a:endParaRPr>
          </a:p>
          <a:p>
            <a:pPr indent="360045" algn="ctr"/>
            <a:r>
              <a:rPr lang="en-GB" sz="2000" dirty="0" err="1" smtClean="0">
                <a:ea typeface="Times New Roman" panose="02020603050405020304" pitchFamily="18" charset="0"/>
              </a:rPr>
              <a:t>Kirakowski</a:t>
            </a:r>
            <a:r>
              <a:rPr lang="en-GB" sz="2000" dirty="0" smtClean="0">
                <a:ea typeface="Times New Roman" panose="02020603050405020304" pitchFamily="18" charset="0"/>
              </a:rPr>
              <a:t> &amp; </a:t>
            </a:r>
            <a:r>
              <a:rPr lang="en-GB" sz="2000" dirty="0" err="1" smtClean="0">
                <a:ea typeface="Times New Roman" panose="02020603050405020304" pitchFamily="18" charset="0"/>
              </a:rPr>
              <a:t>Claridge</a:t>
            </a:r>
            <a:endParaRPr lang="en-GB" sz="2000" dirty="0" smtClean="0">
              <a:ea typeface="Times New Roman" panose="02020603050405020304" pitchFamily="18" charset="0"/>
            </a:endParaRPr>
          </a:p>
          <a:p>
            <a:pPr indent="360045" algn="ctr"/>
            <a:endParaRPr lang="en-GB" sz="2000" dirty="0">
              <a:ea typeface="Times New Roman" panose="02020603050405020304" pitchFamily="18" charset="0"/>
            </a:endParaRPr>
          </a:p>
          <a:p>
            <a:pPr indent="360045" algn="ctr"/>
            <a:r>
              <a:rPr lang="en-GB" dirty="0" smtClean="0"/>
              <a:t>Website analysis service for measuring user experience and assessing delivery of business goals online</a:t>
            </a:r>
          </a:p>
          <a:p>
            <a:pPr indent="360045" algn="ctr"/>
            <a:endParaRPr lang="en-GB" sz="2000" dirty="0">
              <a:ea typeface="Times New Roman" panose="02020603050405020304" pitchFamily="18" charset="0"/>
            </a:endParaRPr>
          </a:p>
          <a:p>
            <a:pPr indent="360045" algn="ctr"/>
            <a:r>
              <a:rPr lang="en-GB" sz="2000" dirty="0" smtClean="0">
                <a:ea typeface="Times New Roman" panose="02020603050405020304" pitchFamily="18" charset="0"/>
              </a:rPr>
              <a:t>2016</a:t>
            </a:r>
            <a:endParaRPr lang="en-US" sz="2000" dirty="0">
              <a:ea typeface="Times New Roman" panose="02020603050405020304" pitchFamily="18" charset="0"/>
            </a:endParaRPr>
          </a:p>
        </p:txBody>
      </p:sp>
    </p:spTree>
    <p:extLst>
      <p:ext uri="{BB962C8B-B14F-4D97-AF65-F5344CB8AC3E}">
        <p14:creationId xmlns:p14="http://schemas.microsoft.com/office/powerpoint/2010/main" val="445852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3966359" y="213756"/>
            <a:ext cx="7778337" cy="6513616"/>
          </a:xfrm>
          <a:prstGeom prst="rect">
            <a:avLst/>
          </a:prstGeom>
          <a:noFill/>
          <a:ln>
            <a:noFill/>
          </a:ln>
        </p:spPr>
      </p:pic>
      <p:sp>
        <p:nvSpPr>
          <p:cNvPr id="3" name="Rectangle 2"/>
          <p:cNvSpPr/>
          <p:nvPr/>
        </p:nvSpPr>
        <p:spPr>
          <a:xfrm>
            <a:off x="29774" y="1799771"/>
            <a:ext cx="4528158" cy="23948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74" y="2525481"/>
            <a:ext cx="4528158" cy="1015663"/>
          </a:xfrm>
          <a:prstGeom prst="rect">
            <a:avLst/>
          </a:prstGeom>
        </p:spPr>
        <p:txBody>
          <a:bodyPr wrap="square">
            <a:spAutoFit/>
          </a:bodyPr>
          <a:lstStyle/>
          <a:p>
            <a:pPr indent="360045" algn="ctr"/>
            <a:r>
              <a:rPr lang="en-GB" sz="2000" dirty="0" err="1" smtClean="0">
                <a:ea typeface="Times New Roman" panose="02020603050405020304" pitchFamily="18" charset="0"/>
              </a:rPr>
              <a:t>StayInTech</a:t>
            </a:r>
            <a:r>
              <a:rPr lang="en-GB" sz="2000" dirty="0" smtClean="0">
                <a:ea typeface="Times New Roman" panose="02020603050405020304" pitchFamily="18" charset="0"/>
              </a:rPr>
              <a:t> </a:t>
            </a:r>
            <a:r>
              <a:rPr lang="en-GB" sz="2000" dirty="0" err="1" smtClean="0">
                <a:ea typeface="Times New Roman" panose="02020603050405020304" pitchFamily="18" charset="0"/>
              </a:rPr>
              <a:t>UX</a:t>
            </a:r>
            <a:r>
              <a:rPr lang="en-GB" sz="2000" dirty="0" smtClean="0">
                <a:ea typeface="Times New Roman" panose="02020603050405020304" pitchFamily="18" charset="0"/>
              </a:rPr>
              <a:t> </a:t>
            </a:r>
            <a:r>
              <a:rPr lang="en-GB" sz="2000" dirty="0" err="1" smtClean="0">
                <a:ea typeface="Times New Roman" panose="02020603050405020304" pitchFamily="18" charset="0"/>
              </a:rPr>
              <a:t>Chesklist</a:t>
            </a:r>
            <a:endParaRPr lang="en-GB" sz="2000" dirty="0" smtClean="0">
              <a:ea typeface="Times New Roman" panose="02020603050405020304" pitchFamily="18" charset="0"/>
            </a:endParaRPr>
          </a:p>
          <a:p>
            <a:pPr indent="360045" algn="ctr"/>
            <a:endParaRPr lang="en-GB" sz="2000" dirty="0">
              <a:ea typeface="Times New Roman" panose="02020603050405020304" pitchFamily="18" charset="0"/>
            </a:endParaRPr>
          </a:p>
          <a:p>
            <a:pPr indent="360045" algn="ctr"/>
            <a:r>
              <a:rPr lang="en-GB" sz="2000" dirty="0" smtClean="0">
                <a:ea typeface="Times New Roman" panose="02020603050405020304" pitchFamily="18" charset="0"/>
              </a:rPr>
              <a:t>2018</a:t>
            </a:r>
            <a:endParaRPr lang="en-US" sz="2000" dirty="0">
              <a:ea typeface="Times New Roman" panose="02020603050405020304" pitchFamily="18" charset="0"/>
            </a:endParaRPr>
          </a:p>
        </p:txBody>
      </p:sp>
    </p:spTree>
    <p:extLst>
      <p:ext uri="{BB962C8B-B14F-4D97-AF65-F5344CB8AC3E}">
        <p14:creationId xmlns:p14="http://schemas.microsoft.com/office/powerpoint/2010/main" val="3754644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037" y="1862137"/>
            <a:ext cx="6753225" cy="4410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50" y="385762"/>
            <a:ext cx="5238750" cy="3505200"/>
          </a:xfrm>
          <a:prstGeom prst="rect">
            <a:avLst/>
          </a:prstGeom>
        </p:spPr>
      </p:pic>
    </p:spTree>
    <p:extLst>
      <p:ext uri="{BB962C8B-B14F-4D97-AF65-F5344CB8AC3E}">
        <p14:creationId xmlns:p14="http://schemas.microsoft.com/office/powerpoint/2010/main" val="38613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smtClean="0">
                <a:latin typeface="Myriad Pro"/>
                <a:cs typeface="Myriad Pro"/>
              </a:rPr>
              <a:t>What is HCI Usability?</a:t>
            </a:r>
            <a:endParaRPr lang="en-US" sz="4000" dirty="0">
              <a:latin typeface="Myriad Pro"/>
              <a:cs typeface="Myriad Pro"/>
            </a:endParaRPr>
          </a:p>
        </p:txBody>
      </p:sp>
      <p:sp>
        <p:nvSpPr>
          <p:cNvPr id="3" name="Subtitle 2"/>
          <p:cNvSpPr>
            <a:spLocks noGrp="1"/>
          </p:cNvSpPr>
          <p:nvPr>
            <p:ph type="subTitle" idx="4294967295"/>
          </p:nvPr>
        </p:nvSpPr>
        <p:spPr>
          <a:xfrm>
            <a:off x="875816" y="1750088"/>
            <a:ext cx="10654545" cy="3504817"/>
          </a:xfrm>
        </p:spPr>
        <p:txBody>
          <a:bodyPr>
            <a:normAutofit fontScale="85000" lnSpcReduction="20000"/>
          </a:bodyPr>
          <a:lstStyle/>
          <a:p>
            <a:pPr marL="0" lvl="0" indent="0">
              <a:buNone/>
            </a:pPr>
            <a:r>
              <a:rPr lang="en-US" dirty="0"/>
              <a:t>The system </a:t>
            </a:r>
            <a:r>
              <a:rPr lang="en-US" dirty="0" smtClean="0"/>
              <a:t>should:</a:t>
            </a:r>
          </a:p>
          <a:p>
            <a:pPr lvl="0">
              <a:lnSpc>
                <a:spcPct val="150000"/>
              </a:lnSpc>
            </a:pPr>
            <a:r>
              <a:rPr lang="en-US" dirty="0" smtClean="0"/>
              <a:t>be </a:t>
            </a:r>
            <a:r>
              <a:rPr lang="en-US" dirty="0"/>
              <a:t>easy, efficient, useful, and productive</a:t>
            </a:r>
          </a:p>
          <a:p>
            <a:pPr lvl="0">
              <a:lnSpc>
                <a:spcPct val="150000"/>
              </a:lnSpc>
            </a:pPr>
            <a:r>
              <a:rPr lang="en-US" dirty="0" smtClean="0"/>
              <a:t>have </a:t>
            </a:r>
            <a:r>
              <a:rPr lang="en-US" dirty="0"/>
              <a:t>clear navigation and objective accomplishment</a:t>
            </a:r>
          </a:p>
          <a:p>
            <a:pPr lvl="0">
              <a:lnSpc>
                <a:spcPct val="150000"/>
              </a:lnSpc>
            </a:pPr>
            <a:r>
              <a:rPr lang="en-US" dirty="0" smtClean="0"/>
              <a:t>focus </a:t>
            </a:r>
            <a:r>
              <a:rPr lang="en-US" dirty="0"/>
              <a:t>on all types of users and social </a:t>
            </a:r>
            <a:r>
              <a:rPr lang="en-US" dirty="0" smtClean="0"/>
              <a:t>contexts</a:t>
            </a:r>
          </a:p>
          <a:p>
            <a:pPr lvl="0">
              <a:lnSpc>
                <a:spcPct val="150000"/>
              </a:lnSpc>
            </a:pPr>
            <a:r>
              <a:rPr lang="en-US" dirty="0" smtClean="0"/>
              <a:t>the </a:t>
            </a:r>
            <a:r>
              <a:rPr lang="en-US" dirty="0"/>
              <a:t>design should aid the human-computer interaction</a:t>
            </a:r>
          </a:p>
          <a:p>
            <a:pPr lvl="0">
              <a:lnSpc>
                <a:spcPct val="150000"/>
              </a:lnSpc>
            </a:pPr>
            <a:r>
              <a:rPr lang="en-US" dirty="0" smtClean="0"/>
              <a:t>have </a:t>
            </a:r>
            <a:r>
              <a:rPr lang="en-US" dirty="0"/>
              <a:t>reduced maintenance and upgrade/update </a:t>
            </a:r>
            <a:r>
              <a:rPr lang="en-US" dirty="0" smtClean="0"/>
              <a:t>costs</a:t>
            </a:r>
            <a:endParaRPr lang="en-US" dirty="0"/>
          </a:p>
        </p:txBody>
      </p:sp>
    </p:spTree>
    <p:extLst>
      <p:ext uri="{BB962C8B-B14F-4D97-AF65-F5344CB8AC3E}">
        <p14:creationId xmlns:p14="http://schemas.microsoft.com/office/powerpoint/2010/main" val="400074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460" y="304795"/>
            <a:ext cx="11973540" cy="5909310"/>
          </a:xfrm>
          <a:prstGeom prst="rect">
            <a:avLst/>
          </a:prstGeom>
        </p:spPr>
        <p:txBody>
          <a:bodyPr wrap="square">
            <a:spAutoFit/>
          </a:bodyPr>
          <a:lstStyle/>
          <a:p>
            <a:r>
              <a:rPr lang="en-GB" b="1" u="sng" cap="all" dirty="0"/>
              <a:t>REFERENCES</a:t>
            </a:r>
            <a:endParaRPr lang="en-US" b="1" cap="all" dirty="0"/>
          </a:p>
          <a:p>
            <a:r>
              <a:rPr lang="en-GB" dirty="0"/>
              <a:t>Brooke, J. (1996). SUS-A quick and dirty usability scale. </a:t>
            </a:r>
            <a:r>
              <a:rPr lang="en-GB" i="1" dirty="0"/>
              <a:t>Usability evaluation in industry</a:t>
            </a:r>
            <a:r>
              <a:rPr lang="en-GB" dirty="0"/>
              <a:t>, </a:t>
            </a:r>
            <a:r>
              <a:rPr lang="en-GB" i="1" dirty="0"/>
              <a:t>189</a:t>
            </a:r>
            <a:r>
              <a:rPr lang="en-GB" dirty="0"/>
              <a:t>(194), 4-7. </a:t>
            </a:r>
            <a:endParaRPr lang="en-US" dirty="0"/>
          </a:p>
          <a:p>
            <a:r>
              <a:rPr lang="en-GB" dirty="0" err="1"/>
              <a:t>Claridge</a:t>
            </a:r>
            <a:r>
              <a:rPr lang="en-GB" dirty="0"/>
              <a:t>, N., &amp; </a:t>
            </a:r>
            <a:r>
              <a:rPr lang="en-GB" dirty="0" err="1"/>
              <a:t>Kirakowski</a:t>
            </a:r>
            <a:r>
              <a:rPr lang="en-GB" dirty="0"/>
              <a:t>, J. (2011). </a:t>
            </a:r>
            <a:r>
              <a:rPr lang="en-GB" dirty="0" err="1"/>
              <a:t>WAMMI</a:t>
            </a:r>
            <a:r>
              <a:rPr lang="en-GB" dirty="0"/>
              <a:t>: website analysis and measurement inventory questionnaire. </a:t>
            </a:r>
            <a:r>
              <a:rPr lang="en-GB" i="1" dirty="0" err="1"/>
              <a:t>Retrived</a:t>
            </a:r>
            <a:r>
              <a:rPr lang="en-GB" i="1" dirty="0"/>
              <a:t> May</a:t>
            </a:r>
            <a:r>
              <a:rPr lang="en-GB" dirty="0"/>
              <a:t>, </a:t>
            </a:r>
            <a:r>
              <a:rPr lang="en-GB" i="1" dirty="0"/>
              <a:t>20</a:t>
            </a:r>
            <a:r>
              <a:rPr lang="en-GB" dirty="0"/>
              <a:t>, 2013</a:t>
            </a:r>
            <a:r>
              <a:rPr lang="en-GB" dirty="0" smtClean="0"/>
              <a:t>.</a:t>
            </a:r>
          </a:p>
          <a:p>
            <a:endParaRPr lang="en-US" dirty="0"/>
          </a:p>
          <a:p>
            <a:r>
              <a:rPr lang="en-GB" dirty="0" err="1"/>
              <a:t>Desmet</a:t>
            </a:r>
            <a:r>
              <a:rPr lang="en-GB" dirty="0"/>
              <a:t>, P. M., &amp; </a:t>
            </a:r>
            <a:r>
              <a:rPr lang="en-GB" dirty="0" err="1"/>
              <a:t>Hekkert</a:t>
            </a:r>
            <a:r>
              <a:rPr lang="en-GB" dirty="0"/>
              <a:t>, P. (2007). Framework of product experience. </a:t>
            </a:r>
            <a:r>
              <a:rPr lang="en-GB" i="1" dirty="0"/>
              <a:t>International journal of design</a:t>
            </a:r>
            <a:r>
              <a:rPr lang="en-GB" dirty="0"/>
              <a:t>, </a:t>
            </a:r>
            <a:r>
              <a:rPr lang="en-GB" i="1" dirty="0"/>
              <a:t>1</a:t>
            </a:r>
            <a:r>
              <a:rPr lang="en-GB" dirty="0"/>
              <a:t>(1), 57-66.</a:t>
            </a:r>
            <a:endParaRPr lang="en-US" dirty="0"/>
          </a:p>
          <a:p>
            <a:r>
              <a:rPr lang="en-GB" dirty="0" err="1"/>
              <a:t>Galitz</a:t>
            </a:r>
            <a:r>
              <a:rPr lang="en-GB" dirty="0"/>
              <a:t>, Wilbert O. User-Interface Screen Design. Boston: QED Publishing Group, </a:t>
            </a:r>
            <a:r>
              <a:rPr lang="en-GB" dirty="0" smtClean="0"/>
              <a:t>1993</a:t>
            </a:r>
          </a:p>
          <a:p>
            <a:endParaRPr lang="en-US" dirty="0"/>
          </a:p>
          <a:p>
            <a:r>
              <a:rPr lang="en-GB" dirty="0"/>
              <a:t>Gerhardt‐</a:t>
            </a:r>
            <a:r>
              <a:rPr lang="en-GB" dirty="0" err="1"/>
              <a:t>Powals</a:t>
            </a:r>
            <a:r>
              <a:rPr lang="en-GB" dirty="0"/>
              <a:t>, J. (1996). Cognitive engineering principles for enhancing human‐computer performance. </a:t>
            </a:r>
            <a:r>
              <a:rPr lang="en-GB" i="1" dirty="0"/>
              <a:t>International Journal of Human‐Computer Interaction</a:t>
            </a:r>
            <a:r>
              <a:rPr lang="en-GB" dirty="0"/>
              <a:t>, </a:t>
            </a:r>
            <a:r>
              <a:rPr lang="en-GB" i="1" dirty="0"/>
              <a:t>8</a:t>
            </a:r>
            <a:r>
              <a:rPr lang="en-GB" dirty="0"/>
              <a:t>(2), 189-211</a:t>
            </a:r>
            <a:r>
              <a:rPr lang="en-GB" dirty="0" smtClean="0"/>
              <a:t>.</a:t>
            </a:r>
          </a:p>
          <a:p>
            <a:endParaRPr lang="en-US" dirty="0"/>
          </a:p>
          <a:p>
            <a:r>
              <a:rPr lang="en-GB" dirty="0" err="1"/>
              <a:t>Keeker</a:t>
            </a:r>
            <a:r>
              <a:rPr lang="en-GB" dirty="0"/>
              <a:t>, K. (1997). Improving web site usability and appeal. </a:t>
            </a:r>
            <a:r>
              <a:rPr lang="en-GB" i="1" dirty="0"/>
              <a:t>Retrieved July 24, 1997</a:t>
            </a:r>
            <a:r>
              <a:rPr lang="en-GB" dirty="0" smtClean="0"/>
              <a:t>.</a:t>
            </a:r>
          </a:p>
          <a:p>
            <a:endParaRPr lang="en-US" dirty="0"/>
          </a:p>
          <a:p>
            <a:r>
              <a:rPr lang="en-GB" dirty="0" err="1"/>
              <a:t>Kirakowski</a:t>
            </a:r>
            <a:r>
              <a:rPr lang="en-GB" dirty="0"/>
              <a:t>, J., &amp; Corbett, M. (1993). SUMI: The software usability measurement inventory. </a:t>
            </a:r>
            <a:r>
              <a:rPr lang="en-GB" i="1" dirty="0"/>
              <a:t>British journal of educational technology</a:t>
            </a:r>
            <a:r>
              <a:rPr lang="en-GB" dirty="0"/>
              <a:t>, </a:t>
            </a:r>
            <a:r>
              <a:rPr lang="en-GB" i="1" dirty="0"/>
              <a:t>24</a:t>
            </a:r>
            <a:r>
              <a:rPr lang="en-GB" dirty="0"/>
              <a:t>(3), 210-212</a:t>
            </a:r>
            <a:r>
              <a:rPr lang="en-GB" dirty="0" smtClean="0"/>
              <a:t>.</a:t>
            </a:r>
          </a:p>
          <a:p>
            <a:endParaRPr lang="en-US" dirty="0"/>
          </a:p>
          <a:p>
            <a:r>
              <a:rPr lang="en-GB" dirty="0"/>
              <a:t>Lewis, J. R. (1995). IBM computer usability satisfaction questionnaires: psychometric evaluation and instructions for use. </a:t>
            </a:r>
            <a:r>
              <a:rPr lang="en-GB" i="1" dirty="0"/>
              <a:t>International Journal of Human‐Computer Interaction</a:t>
            </a:r>
            <a:r>
              <a:rPr lang="en-GB" dirty="0"/>
              <a:t>, </a:t>
            </a:r>
            <a:r>
              <a:rPr lang="en-GB" i="1" dirty="0"/>
              <a:t>7</a:t>
            </a:r>
            <a:r>
              <a:rPr lang="en-GB" dirty="0"/>
              <a:t>(1), 57-78</a:t>
            </a:r>
            <a:r>
              <a:rPr lang="en-GB" dirty="0" smtClean="0"/>
              <a:t>.</a:t>
            </a:r>
          </a:p>
          <a:p>
            <a:endParaRPr lang="en-US" dirty="0"/>
          </a:p>
          <a:p>
            <a:r>
              <a:rPr lang="en-GB" dirty="0"/>
              <a:t>Lin, H. X., Choong, Y. Y., &amp; </a:t>
            </a:r>
            <a:r>
              <a:rPr lang="en-GB" dirty="0" err="1"/>
              <a:t>Salvendy</a:t>
            </a:r>
            <a:r>
              <a:rPr lang="en-GB" dirty="0"/>
              <a:t>, G. (1997). A proposed index of usability: a method for comparing the relative usability of different software systems. Behaviour &amp; information technology, 16(4-5), 267-277</a:t>
            </a:r>
            <a:r>
              <a:rPr lang="en-GB" dirty="0" smtClean="0"/>
              <a:t>.</a:t>
            </a:r>
            <a:endParaRPr lang="en-US" dirty="0"/>
          </a:p>
        </p:txBody>
      </p:sp>
    </p:spTree>
    <p:extLst>
      <p:ext uri="{BB962C8B-B14F-4D97-AF65-F5344CB8AC3E}">
        <p14:creationId xmlns:p14="http://schemas.microsoft.com/office/powerpoint/2010/main" val="1069172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460" y="304795"/>
            <a:ext cx="11973540" cy="5632311"/>
          </a:xfrm>
          <a:prstGeom prst="rect">
            <a:avLst/>
          </a:prstGeom>
        </p:spPr>
        <p:txBody>
          <a:bodyPr wrap="square">
            <a:spAutoFit/>
          </a:bodyPr>
          <a:lstStyle/>
          <a:p>
            <a:r>
              <a:rPr lang="en-GB" b="1" u="sng" cap="all" dirty="0" smtClean="0"/>
              <a:t>REFERENCES (</a:t>
            </a:r>
            <a:r>
              <a:rPr lang="en-GB" b="1" u="sng" cap="all" dirty="0" err="1" smtClean="0"/>
              <a:t>cont</a:t>
            </a:r>
            <a:r>
              <a:rPr lang="en-GB" b="1" u="sng" cap="all" dirty="0" smtClean="0"/>
              <a:t>)</a:t>
            </a:r>
            <a:endParaRPr lang="en-US" b="1" cap="all" dirty="0"/>
          </a:p>
          <a:p>
            <a:r>
              <a:rPr lang="en-GB" dirty="0"/>
              <a:t>Moser, J. S., Schroder, H. S., </a:t>
            </a:r>
            <a:r>
              <a:rPr lang="en-GB" dirty="0" err="1"/>
              <a:t>Heeter</a:t>
            </a:r>
            <a:r>
              <a:rPr lang="en-GB" dirty="0"/>
              <a:t>, C., Moran, T. P., &amp; Lee, Y. H. (2011). Mind your errors: Evidence for a neural mechanism linking growth mind-set to adaptive </a:t>
            </a:r>
            <a:r>
              <a:rPr lang="en-GB" dirty="0" err="1"/>
              <a:t>posterror</a:t>
            </a:r>
            <a:r>
              <a:rPr lang="en-GB" dirty="0"/>
              <a:t> adjustments. </a:t>
            </a:r>
            <a:r>
              <a:rPr lang="en-GB" i="1" dirty="0"/>
              <a:t>Psychological Science</a:t>
            </a:r>
            <a:r>
              <a:rPr lang="en-GB" dirty="0"/>
              <a:t>, </a:t>
            </a:r>
            <a:r>
              <a:rPr lang="en-GB" i="1" dirty="0"/>
              <a:t>22</a:t>
            </a:r>
            <a:r>
              <a:rPr lang="en-GB" dirty="0"/>
              <a:t>(12), 1484-1489</a:t>
            </a:r>
            <a:r>
              <a:rPr lang="en-GB" dirty="0" smtClean="0"/>
              <a:t>.</a:t>
            </a:r>
          </a:p>
          <a:p>
            <a:endParaRPr lang="en-US" dirty="0"/>
          </a:p>
          <a:p>
            <a:r>
              <a:rPr lang="en-GB" dirty="0"/>
              <a:t>Nielsen, J. (1995). 10 usability heuristics for user interface design. </a:t>
            </a:r>
            <a:r>
              <a:rPr lang="en-GB" i="1" dirty="0"/>
              <a:t>Nielsen Norman Group</a:t>
            </a:r>
            <a:r>
              <a:rPr lang="en-GB" dirty="0"/>
              <a:t>, </a:t>
            </a:r>
            <a:r>
              <a:rPr lang="en-GB" i="1" dirty="0"/>
              <a:t>1</a:t>
            </a:r>
            <a:r>
              <a:rPr lang="en-GB" dirty="0"/>
              <a:t>(1</a:t>
            </a:r>
            <a:r>
              <a:rPr lang="en-GB" dirty="0" smtClean="0"/>
              <a:t>).</a:t>
            </a:r>
          </a:p>
          <a:p>
            <a:endParaRPr lang="en-US" dirty="0"/>
          </a:p>
          <a:p>
            <a:r>
              <a:rPr lang="en-GB" dirty="0"/>
              <a:t>Nielson (</a:t>
            </a:r>
            <a:r>
              <a:rPr lang="en-GB" u="sng" dirty="0">
                <a:hlinkClick r:id="rId3"/>
              </a:rPr>
              <a:t>https://www.nngroup.com/articles/ten-usability-heuristics</a:t>
            </a:r>
            <a:r>
              <a:rPr lang="en-GB" u="sng" dirty="0" smtClean="0">
                <a:hlinkClick r:id="rId3"/>
              </a:rPr>
              <a:t>/</a:t>
            </a:r>
            <a:r>
              <a:rPr lang="en-GB" dirty="0" smtClean="0"/>
              <a:t>)</a:t>
            </a:r>
          </a:p>
          <a:p>
            <a:endParaRPr lang="en-US" dirty="0"/>
          </a:p>
          <a:p>
            <a:r>
              <a:rPr lang="en-GB" dirty="0" err="1"/>
              <a:t>Ozok</a:t>
            </a:r>
            <a:r>
              <a:rPr lang="en-GB" dirty="0"/>
              <a:t>, A. A., &amp; </a:t>
            </a:r>
            <a:r>
              <a:rPr lang="en-GB" dirty="0" err="1"/>
              <a:t>Salvendy</a:t>
            </a:r>
            <a:r>
              <a:rPr lang="en-GB" dirty="0"/>
              <a:t>, G. (2001). How consistent is your web design?. Behaviour &amp; Information Technology, 20(6), 433-447.</a:t>
            </a:r>
            <a:endParaRPr lang="en-US" dirty="0"/>
          </a:p>
          <a:p>
            <a:r>
              <a:rPr lang="en-GB" dirty="0"/>
              <a:t>Perlman, G. (1998). Web-based user interface evaluation with questionnaires. Retrieved on, 3(22), 06</a:t>
            </a:r>
            <a:r>
              <a:rPr lang="en-GB" dirty="0" smtClean="0"/>
              <a:t>.</a:t>
            </a:r>
          </a:p>
          <a:p>
            <a:endParaRPr lang="en-US" dirty="0"/>
          </a:p>
          <a:p>
            <a:r>
              <a:rPr lang="en-GB" dirty="0" err="1"/>
              <a:t>Shneiderman</a:t>
            </a:r>
            <a:r>
              <a:rPr lang="en-GB" dirty="0"/>
              <a:t>, B., &amp; </a:t>
            </a:r>
            <a:r>
              <a:rPr lang="en-GB" dirty="0" err="1"/>
              <a:t>Plaisant</a:t>
            </a:r>
            <a:r>
              <a:rPr lang="en-GB" dirty="0"/>
              <a:t>, C. Designing the User Interface: Strategies for Effective Human-Computer Interaction.</a:t>
            </a:r>
            <a:endParaRPr lang="en-US" dirty="0"/>
          </a:p>
          <a:p>
            <a:r>
              <a:rPr lang="en-GB" dirty="0"/>
              <a:t>Smith, S. L., &amp; Mosier, J. N. (1986). </a:t>
            </a:r>
            <a:r>
              <a:rPr lang="en-GB" i="1" dirty="0"/>
              <a:t>Guidelines for designing user interface software</a:t>
            </a:r>
            <a:r>
              <a:rPr lang="en-GB" dirty="0"/>
              <a:t> (No. MTR-10090). Bedford, MA: Mitre Corporation</a:t>
            </a:r>
            <a:r>
              <a:rPr lang="en-GB" dirty="0" smtClean="0"/>
              <a:t>.</a:t>
            </a:r>
          </a:p>
          <a:p>
            <a:endParaRPr lang="en-US" dirty="0"/>
          </a:p>
          <a:p>
            <a:r>
              <a:rPr lang="en-GB" dirty="0" err="1"/>
              <a:t>Tullis</a:t>
            </a:r>
            <a:r>
              <a:rPr lang="en-GB" dirty="0"/>
              <a:t>, T. S., &amp; Stetson, J. N. (2004, June). A comparison of questionnaires for assessing website usability. In </a:t>
            </a:r>
            <a:r>
              <a:rPr lang="en-GB" i="1" dirty="0"/>
              <a:t>Usability professional association conference</a:t>
            </a:r>
            <a:r>
              <a:rPr lang="en-GB" dirty="0"/>
              <a:t> (Vol. 1</a:t>
            </a:r>
            <a:r>
              <a:rPr lang="en-GB" dirty="0" smtClean="0"/>
              <a:t>).</a:t>
            </a:r>
          </a:p>
          <a:p>
            <a:endParaRPr lang="en-US" dirty="0"/>
          </a:p>
          <a:p>
            <a:r>
              <a:rPr lang="en-GB" dirty="0" err="1"/>
              <a:t>Wickens</a:t>
            </a:r>
            <a:r>
              <a:rPr lang="en-GB" dirty="0"/>
              <a:t>, C. D., Hollands, J. G., Banbury, S., &amp; </a:t>
            </a:r>
            <a:r>
              <a:rPr lang="en-GB" dirty="0" err="1"/>
              <a:t>Parasuraman</a:t>
            </a:r>
            <a:r>
              <a:rPr lang="en-GB" dirty="0"/>
              <a:t>, R. (2000). </a:t>
            </a:r>
            <a:r>
              <a:rPr lang="en-GB" i="1" dirty="0"/>
              <a:t>Engineering psychology &amp; human performance</a:t>
            </a:r>
            <a:r>
              <a:rPr lang="en-GB" dirty="0"/>
              <a:t>. Prentice-Hall, Englewood Cliffs, NJ.</a:t>
            </a:r>
            <a:endParaRPr lang="en-US" dirty="0"/>
          </a:p>
        </p:txBody>
      </p:sp>
    </p:spTree>
    <p:extLst>
      <p:ext uri="{BB962C8B-B14F-4D97-AF65-F5344CB8AC3E}">
        <p14:creationId xmlns:p14="http://schemas.microsoft.com/office/powerpoint/2010/main" val="328060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smtClean="0">
                <a:latin typeface="Myriad Pro"/>
                <a:cs typeface="Myriad Pro"/>
              </a:rPr>
              <a:t>What is HCI Usability?</a:t>
            </a:r>
            <a:endParaRPr lang="en-US" sz="4000" dirty="0">
              <a:latin typeface="Myriad Pro"/>
              <a:cs typeface="Myriad Pro"/>
            </a:endParaRPr>
          </a:p>
        </p:txBody>
      </p:sp>
      <p:sp>
        <p:nvSpPr>
          <p:cNvPr id="3" name="Subtitle 2"/>
          <p:cNvSpPr>
            <a:spLocks noGrp="1"/>
          </p:cNvSpPr>
          <p:nvPr>
            <p:ph type="subTitle" idx="4294967295"/>
          </p:nvPr>
        </p:nvSpPr>
        <p:spPr>
          <a:xfrm>
            <a:off x="479502" y="1750088"/>
            <a:ext cx="11151220" cy="3504817"/>
          </a:xfrm>
        </p:spPr>
        <p:txBody>
          <a:bodyPr>
            <a:normAutofit fontScale="62500" lnSpcReduction="20000"/>
          </a:bodyPr>
          <a:lstStyle/>
          <a:p>
            <a:pPr marL="0" indent="0">
              <a:buNone/>
            </a:pPr>
            <a:r>
              <a:rPr lang="en-US" dirty="0"/>
              <a:t>The system should</a:t>
            </a:r>
            <a:r>
              <a:rPr lang="en-US" dirty="0" smtClean="0"/>
              <a:t>: (</a:t>
            </a:r>
            <a:r>
              <a:rPr lang="en-US" dirty="0" err="1" smtClean="0"/>
              <a:t>cont</a:t>
            </a:r>
            <a:r>
              <a:rPr lang="en-US" dirty="0" smtClean="0"/>
              <a:t>)</a:t>
            </a:r>
            <a:endParaRPr lang="en-US" dirty="0"/>
          </a:p>
          <a:p>
            <a:pPr lvl="0"/>
            <a:endParaRPr lang="en-US" dirty="0" smtClean="0"/>
          </a:p>
          <a:p>
            <a:pPr lvl="0">
              <a:lnSpc>
                <a:spcPct val="170000"/>
              </a:lnSpc>
            </a:pPr>
            <a:r>
              <a:rPr lang="en-US" sz="3000" dirty="0"/>
              <a:t>have usefulness, HCI compatibility, reliability, performance, manageability, practical acceptability</a:t>
            </a:r>
          </a:p>
          <a:p>
            <a:pPr lvl="0">
              <a:lnSpc>
                <a:spcPct val="170000"/>
              </a:lnSpc>
            </a:pPr>
            <a:r>
              <a:rPr lang="en-US" sz="3000" dirty="0"/>
              <a:t>have few errors, and an easy, intuitive way to recover from any errors that are made</a:t>
            </a:r>
          </a:p>
          <a:p>
            <a:pPr lvl="0">
              <a:lnSpc>
                <a:spcPct val="170000"/>
              </a:lnSpc>
            </a:pPr>
            <a:r>
              <a:rPr lang="en-US" sz="3000" dirty="0"/>
              <a:t>Users should be able to know where they are in a process and be able to move forward or backward as necessary to fit their tasks and level of expertise</a:t>
            </a:r>
          </a:p>
          <a:p>
            <a:pPr lvl="0">
              <a:lnSpc>
                <a:spcPct val="170000"/>
              </a:lnSpc>
            </a:pPr>
            <a:r>
              <a:rPr lang="en-US" sz="3000" dirty="0"/>
              <a:t>be aesthetically pleasing</a:t>
            </a:r>
          </a:p>
        </p:txBody>
      </p:sp>
    </p:spTree>
    <p:extLst>
      <p:ext uri="{BB962C8B-B14F-4D97-AF65-F5344CB8AC3E}">
        <p14:creationId xmlns:p14="http://schemas.microsoft.com/office/powerpoint/2010/main" val="399297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12192000" cy="100324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885769" y="2514226"/>
            <a:ext cx="2213917" cy="369332"/>
          </a:xfrm>
          <a:prstGeom prst="rect">
            <a:avLst/>
          </a:prstGeom>
          <a:noFill/>
        </p:spPr>
        <p:txBody>
          <a:bodyPr wrap="none" rtlCol="0">
            <a:spAutoFit/>
          </a:bodyPr>
          <a:lstStyle/>
          <a:p>
            <a:r>
              <a:rPr lang="en-US" dirty="0" smtClean="0"/>
              <a:t>IMAGE SIZE EXAMPLE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143000"/>
            <a:ext cx="8128000" cy="4572000"/>
          </a:xfrm>
          <a:prstGeom prst="rect">
            <a:avLst/>
          </a:prstGeom>
        </p:spPr>
      </p:pic>
      <p:sp>
        <p:nvSpPr>
          <p:cNvPr id="10" name="Title 1"/>
          <p:cNvSpPr>
            <a:spLocks noGrp="1"/>
          </p:cNvSpPr>
          <p:nvPr>
            <p:ph type="ctrTitle"/>
          </p:nvPr>
        </p:nvSpPr>
        <p:spPr>
          <a:xfrm>
            <a:off x="0" y="0"/>
            <a:ext cx="12192000" cy="1003248"/>
          </a:xfrm>
        </p:spPr>
        <p:txBody>
          <a:bodyPr>
            <a:normAutofit/>
          </a:bodyPr>
          <a:lstStyle/>
          <a:p>
            <a:r>
              <a:rPr lang="en-US" sz="4000" dirty="0" smtClean="0">
                <a:latin typeface="Myriad Pro"/>
                <a:cs typeface="Myriad Pro"/>
              </a:rPr>
              <a:t>Why do we need to worry about HCI Usability?</a:t>
            </a:r>
            <a:endParaRPr lang="en-US" sz="4000" dirty="0">
              <a:latin typeface="Myriad Pro"/>
              <a:cs typeface="Myriad Pro"/>
            </a:endParaRPr>
          </a:p>
        </p:txBody>
      </p:sp>
    </p:spTree>
    <p:extLst>
      <p:ext uri="{BB962C8B-B14F-4D97-AF65-F5344CB8AC3E}">
        <p14:creationId xmlns:p14="http://schemas.microsoft.com/office/powerpoint/2010/main" val="745867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vertirse en &lt;strong&gt;webmaster&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99" y="4528024"/>
            <a:ext cx="3614057" cy="1819075"/>
          </a:xfrm>
          <a:prstGeom prst="rect">
            <a:avLst/>
          </a:prstGeom>
        </p:spPr>
      </p:pic>
      <p:sp>
        <p:nvSpPr>
          <p:cNvPr id="8" name="Rectangle 7"/>
          <p:cNvSpPr/>
          <p:nvPr/>
        </p:nvSpPr>
        <p:spPr>
          <a:xfrm>
            <a:off x="0" y="1"/>
            <a:ext cx="12192000" cy="50162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0" y="0"/>
            <a:ext cx="12192000" cy="501624"/>
          </a:xfrm>
        </p:spPr>
        <p:txBody>
          <a:bodyPr>
            <a:normAutofit fontScale="90000"/>
          </a:bodyPr>
          <a:lstStyle/>
          <a:p>
            <a:r>
              <a:rPr lang="en-US" sz="3200" dirty="0" smtClean="0">
                <a:latin typeface="Myriad Pro"/>
                <a:cs typeface="Myriad Pro"/>
              </a:rPr>
              <a:t>Why do we need to worry about HCI Usability?</a:t>
            </a:r>
            <a:endParaRPr lang="en-US" sz="3200" dirty="0">
              <a:latin typeface="Myriad Pro"/>
              <a:cs typeface="Myriad Pro"/>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6" y="1135086"/>
            <a:ext cx="4833082" cy="3272732"/>
          </a:xfrm>
          <a:prstGeom prst="rect">
            <a:avLst/>
          </a:prstGeom>
        </p:spPr>
      </p:pic>
      <p:sp>
        <p:nvSpPr>
          <p:cNvPr id="6" name="TextBox 5"/>
          <p:cNvSpPr txBox="1"/>
          <p:nvPr/>
        </p:nvSpPr>
        <p:spPr>
          <a:xfrm rot="1345717">
            <a:off x="7920015" y="1494180"/>
            <a:ext cx="3018971" cy="2554545"/>
          </a:xfrm>
          <a:prstGeom prst="rect">
            <a:avLst/>
          </a:prstGeom>
          <a:noFill/>
        </p:spPr>
        <p:txBody>
          <a:bodyPr wrap="square" rtlCol="0">
            <a:spAutoFit/>
          </a:bodyPr>
          <a:lstStyle/>
          <a:p>
            <a:r>
              <a:rPr lang="en-US" sz="4000" dirty="0" smtClean="0">
                <a:solidFill>
                  <a:srgbClr val="FF0000"/>
                </a:solidFill>
                <a:latin typeface="MV Boli" panose="02000500030200090000" pitchFamily="2" charset="0"/>
                <a:cs typeface="MV Boli" panose="02000500030200090000" pitchFamily="2" charset="0"/>
              </a:rPr>
              <a:t>How the designer sees the system:</a:t>
            </a:r>
            <a:endParaRPr lang="en-US" sz="4000" dirty="0">
              <a:solidFill>
                <a:srgbClr val="FF0000"/>
              </a:solidFill>
              <a:latin typeface="MV Boli" panose="02000500030200090000" pitchFamily="2" charset="0"/>
              <a:cs typeface="MV Boli" panose="02000500030200090000" pitchFamily="2" charset="0"/>
            </a:endParaRPr>
          </a:p>
        </p:txBody>
      </p:sp>
      <p:sp>
        <p:nvSpPr>
          <p:cNvPr id="11" name="Cloud Callout 10"/>
          <p:cNvSpPr/>
          <p:nvPr/>
        </p:nvSpPr>
        <p:spPr>
          <a:xfrm>
            <a:off x="0" y="362857"/>
            <a:ext cx="7024914" cy="4963886"/>
          </a:xfrm>
          <a:prstGeom prst="cloudCallout">
            <a:avLst>
              <a:gd name="adj1" fmla="val 62048"/>
              <a:gd name="adj2" fmla="val 43362"/>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78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
            <a:ext cx="12192000" cy="551542"/>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0" y="0"/>
            <a:ext cx="12192000" cy="551543"/>
          </a:xfrm>
        </p:spPr>
        <p:txBody>
          <a:bodyPr>
            <a:normAutofit/>
          </a:bodyPr>
          <a:lstStyle/>
          <a:p>
            <a:r>
              <a:rPr lang="en-US" sz="2800" dirty="0" smtClean="0">
                <a:latin typeface="Myriad Pro"/>
                <a:cs typeface="Myriad Pro"/>
              </a:rPr>
              <a:t>Why do we need to worry about HCI Usability?</a:t>
            </a:r>
            <a:endParaRPr lang="en-US" sz="2800" dirty="0">
              <a:latin typeface="Myriad Pro"/>
              <a:cs typeface="Myriad Pr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115" y="1948731"/>
            <a:ext cx="7015579" cy="4008902"/>
          </a:xfrm>
          <a:prstGeom prst="rect">
            <a:avLst/>
          </a:prstGeom>
        </p:spPr>
      </p:pic>
      <p:sp>
        <p:nvSpPr>
          <p:cNvPr id="7" name="TextBox 6"/>
          <p:cNvSpPr txBox="1"/>
          <p:nvPr/>
        </p:nvSpPr>
        <p:spPr>
          <a:xfrm rot="20316898">
            <a:off x="465531" y="1815953"/>
            <a:ext cx="4382815" cy="1938992"/>
          </a:xfrm>
          <a:prstGeom prst="rect">
            <a:avLst/>
          </a:prstGeom>
          <a:noFill/>
        </p:spPr>
        <p:txBody>
          <a:bodyPr wrap="square" rtlCol="0">
            <a:spAutoFit/>
          </a:bodyPr>
          <a:lstStyle/>
          <a:p>
            <a:r>
              <a:rPr lang="en-US" sz="4000" dirty="0" smtClean="0">
                <a:solidFill>
                  <a:srgbClr val="FF0000"/>
                </a:solidFill>
                <a:latin typeface="MV Boli" panose="02000500030200090000" pitchFamily="2" charset="0"/>
                <a:cs typeface="MV Boli" panose="02000500030200090000" pitchFamily="2" charset="0"/>
              </a:rPr>
              <a:t>How the end-user imagines the  system will be:</a:t>
            </a:r>
            <a:endParaRPr lang="en-US" sz="4000" dirty="0">
              <a:solidFill>
                <a:srgbClr val="FF000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287071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
            <a:ext cx="12192000" cy="46445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0" y="0"/>
            <a:ext cx="12192000" cy="464457"/>
          </a:xfrm>
        </p:spPr>
        <p:txBody>
          <a:bodyPr>
            <a:normAutofit fontScale="90000"/>
          </a:bodyPr>
          <a:lstStyle/>
          <a:p>
            <a:r>
              <a:rPr lang="en-US" sz="2800" dirty="0" smtClean="0">
                <a:latin typeface="Myriad Pro"/>
                <a:cs typeface="Myriad Pro"/>
              </a:rPr>
              <a:t>Why do we need to worry about HCI Usability?</a:t>
            </a:r>
            <a:endParaRPr lang="en-US" sz="2800" dirty="0">
              <a:latin typeface="Myriad Pro"/>
              <a:cs typeface="Myriad Pro"/>
            </a:endParaRPr>
          </a:p>
        </p:txBody>
      </p:sp>
      <p:sp>
        <p:nvSpPr>
          <p:cNvPr id="7" name="TextBox 6"/>
          <p:cNvSpPr txBox="1"/>
          <p:nvPr/>
        </p:nvSpPr>
        <p:spPr>
          <a:xfrm rot="20347737">
            <a:off x="309573" y="1059766"/>
            <a:ext cx="5229473" cy="3170099"/>
          </a:xfrm>
          <a:prstGeom prst="rect">
            <a:avLst/>
          </a:prstGeom>
          <a:noFill/>
        </p:spPr>
        <p:txBody>
          <a:bodyPr wrap="square" rtlCol="0">
            <a:spAutoFit/>
          </a:bodyPr>
          <a:lstStyle/>
          <a:p>
            <a:r>
              <a:rPr lang="en-US" sz="4000" dirty="0" smtClean="0">
                <a:solidFill>
                  <a:srgbClr val="FF0000"/>
                </a:solidFill>
                <a:latin typeface="MV Boli" panose="02000500030200090000" pitchFamily="2" charset="0"/>
                <a:cs typeface="MV Boli" panose="02000500030200090000" pitchFamily="2" charset="0"/>
              </a:rPr>
              <a:t>How the user sees the system if their mental model doesn’t match the designer’s concept:</a:t>
            </a:r>
            <a:endParaRPr lang="en-US" sz="4000" dirty="0">
              <a:solidFill>
                <a:srgbClr val="FF0000"/>
              </a:solidFill>
              <a:latin typeface="MV Boli" panose="02000500030200090000" pitchFamily="2" charset="0"/>
              <a:cs typeface="MV Boli" panose="0200050003020009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386" y="2644815"/>
            <a:ext cx="6680241" cy="3328987"/>
          </a:xfrm>
          <a:prstGeom prst="rect">
            <a:avLst/>
          </a:prstGeom>
        </p:spPr>
      </p:pic>
    </p:spTree>
    <p:extLst>
      <p:ext uri="{BB962C8B-B14F-4D97-AF65-F5344CB8AC3E}">
        <p14:creationId xmlns:p14="http://schemas.microsoft.com/office/powerpoint/2010/main" val="1861349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5969</TotalTime>
  <Words>2231</Words>
  <Application>Microsoft Office PowerPoint</Application>
  <PresentationFormat>Widescreen</PresentationFormat>
  <Paragraphs>402</Paragraphs>
  <Slides>41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Avenir Next</vt:lpstr>
      <vt:lpstr>Avenir Next Regular</vt:lpstr>
      <vt:lpstr>Bradley Hand ITC</vt:lpstr>
      <vt:lpstr>Calibri</vt:lpstr>
      <vt:lpstr>MV Boli</vt:lpstr>
      <vt:lpstr>Myriad Pro</vt:lpstr>
      <vt:lpstr>Times New Roman</vt:lpstr>
      <vt:lpstr>Office Theme</vt:lpstr>
      <vt:lpstr>A Review of HCI Usability Standards and Assessment Tools</vt:lpstr>
      <vt:lpstr>PowerPoint Presentation</vt:lpstr>
      <vt:lpstr>What is HCI Usability?</vt:lpstr>
      <vt:lpstr>What is HCI Usability?</vt:lpstr>
      <vt:lpstr>What is HCI Usability?</vt:lpstr>
      <vt:lpstr>Why do we need to worry about HCI Usability?</vt:lpstr>
      <vt:lpstr>Why do we need to worry about HCI Usability?</vt:lpstr>
      <vt:lpstr>Why do we need to worry about HCI Usability?</vt:lpstr>
      <vt:lpstr>Why do we need to worry about HCI Usability?</vt:lpstr>
      <vt:lpstr>PowerPoint Presentation</vt:lpstr>
      <vt:lpstr>System Usability Scale</vt:lpstr>
      <vt:lpstr>Schneiderman’s Rules of Interface Design</vt:lpstr>
      <vt:lpstr>PowerPoint Presentation</vt:lpstr>
      <vt:lpstr>PowerPoint Presentation</vt:lpstr>
      <vt:lpstr>PowerPoint Presentation</vt:lpstr>
      <vt:lpstr>PowerPoint Presentation</vt:lpstr>
      <vt:lpstr>PowerPoint Presentation</vt:lpstr>
      <vt:lpstr>PowerPoint Presentation</vt:lpstr>
      <vt:lpstr>Nielsen’s Heuristics, 1990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Anne Linja</cp:lastModifiedBy>
  <cp:revision>84</cp:revision>
  <cp:lastPrinted>2016-04-14T19:29:19Z</cp:lastPrinted>
  <dcterms:created xsi:type="dcterms:W3CDTF">2016-04-13T13:43:46Z</dcterms:created>
  <dcterms:modified xsi:type="dcterms:W3CDTF">2019-03-14T00:01:12Z</dcterms:modified>
</cp:coreProperties>
</file>